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60A16-0BC1-4DAE-A41D-17119684B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8DCBB-AA15-4044-9623-660B9144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81D38-0D79-4842-8FA8-1E6A8C3E9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E44CB-76B9-4745-9E98-DD2A4B5DB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879AA-4FBE-4E74-9C0E-8F91AB12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CE36B-A23B-492E-A47C-D4C580167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6FBA4-91F9-4439-B95E-992CF74E2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D1AB6-D247-4A84-92AC-696E58405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EFD1C-2931-44AD-8F46-40C90708F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02F7A-6B1C-4556-900F-049AF90EB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362BC-7990-42AA-8435-A02CA9B6D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51005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2024年红色旅游项目实施方案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产品设计与特色打造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政策支持与保障体系构建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红色旅游是传承和弘扬中国革命精神、爱国主义精神和民族精神的重要途径，有助于加强社会主义核心价值观教育。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红色旅游能够带动相关产业的发展，增加就业机会，提高当地居民收入水平，推动区域经济发展。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红色旅游项目注重游客体验，通过创新展示方式和手段，提升旅游品质，满足游客多元化需求。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提升旅游品质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红色旅游意义及价值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随着国家对红色旅游发展的重视和支持力度不断加大，红色旅游市场需求将持续增长。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292" r="2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游客对红色旅游的需求日益多样化，不仅关注历史文化，还注重参与性、体验性和教育性。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红色旅游市场竞争日益激烈，需要不断创新产品和服务，提高市场竞争力。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打造具有全国影响力的红色旅游品牌，成为全国红色旅游经典景区和爱国主义教育示范基地。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以传承和弘扬红色文化为核心，以市场需求为导向，注重游客体验和参与，推动红色旅游与生态旅游、乡村旅游等融合发展，打造集教育、休闲、娱乐为一体的综合性红色旅游景区。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资源整合与开发策略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882" b="38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对全国范围内的红色资源进行系统梳理，包括革命遗址、纪念地、博物馆等，确保资源的完整性和准确性。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全面梳理红色资源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针对梳理出的红色资源，进行价值评估，确定其历史意义、教育意义和旅游开发潜力。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构建红色资源数据库，实现资源的数字化管理和信息共享，为后续的开发利用提供数据支持。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建立资源数据库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红色资源梳理与评估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加强营销推广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通过联合营销、宣传推广等方式，提高跨区域红色旅游产品的知名度和影响力。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打破地域限制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加强不同地区红色旅游资源的整合力度，实现资源的优势互补和协同发展。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推出联合旅游产品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根据不同地区的红色资源特点，设计推出跨区域的联合旅游产品，丰富游客的旅游体验。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跨区域资源整合策略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融入现代科技元素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开发特色旅游商品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拓展旅游产业链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创新性开发思路及举措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利用AR、VR等现代科技手段，为游客提供沉浸式的红色旅游体验，增强游客的参与感和互动性。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以红色旅游为核心，拓展相关产业链，如文化创意、影视制作等，提高红色旅游的综合效益。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结合当地文化和红色资源特点，开发具有特色的旅游商品，满足游客的购物需求。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通过国际合作与交流，引进国外先进的旅游开发理念和管理模式，推动红色旅游的国际化发展。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产品设计与特色打造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主题线路规划及亮点挖掘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红色经典线路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整合革命历史遗址、纪念馆等红色资源，打造经典红色旅游线路，让游客重温革命历史，感受红色文化。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地域文化特色线路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结合地域文化特色，深入挖掘当地红色旅游资源，打造独具特色的红色旅游线路，让游客在游览过程中深入了解当地历史文化。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主题活动线路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针对不同主题，如红色教育、红色体验等，设计相应的红色旅游线路，满足游客的多元化需求。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情景模拟体验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通过模拟革命历史场景，让游客身临其境地感受革命历史，增强游客的参与感和体验感。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互动式讲解服务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提供互动式讲解服务，让游客在参观过程中与讲解员进行互动交流，深入了解展品背后的历史故事。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红色主题互动游戏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设计红色主题的互动游戏，让游客在游戏中了解红色文化，增强游客的娱乐性和互动性。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互动式体验活动设计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https://d.book118.com/356051005043010045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2024-09-13T23:13:24.660</cp:lastPrinted>
  <dcterms:created xsi:type="dcterms:W3CDTF">2024-09-13T15:13:24Z</dcterms:created>
  <dcterms:modified xsi:type="dcterms:W3CDTF">2024-09-13T15:13:26Z</dcterms:modified>
</cp:coreProperties>
</file>