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CD9021-916A-4B23-97A4-296A423B92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D59A45-7AFE-41C2-A9A4-45ED918A0B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DC173B-4074-4680-AFAA-6DC10873AD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925172-FF04-49B2-B711-0EE052CED0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C9D6AD-31CA-4C62-A646-AACDC653EB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D90500-9B9C-4F04-9649-1B27946E07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CCF876-4DD6-4402-BBB1-8B8E029EA1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0ACC79-90A6-4B35-8B26-D1ED91F86D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B5C28E-6372-41A0-AF85-369820049F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05141B-22F5-4ECA-BC2A-0FE99A7C7C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115EB7-A1BB-4B4E-A920-0CE06FCBD2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052124043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(三)社会形态更替的必然性与人们的历史选择性</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2024-01-18</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社会形态更替的必然性</a:t>
            </a:r>
          </a:p>
          <a:p>
            <a:r>
              <a:t>人们的历史选择性</a:t>
            </a:r>
          </a:p>
          <a:p>
            <a:r>
              <a:t>社会形态更替必然性与历史选择性关系</a:t>
            </a:r>
          </a:p>
          <a:p>
            <a:r>
              <a:t>当代中国社会形态更替与历史选择</a:t>
            </a:r>
          </a:p>
          <a:p>
            <a:r>
              <a:t>社会形态更替必然性与历史选择性意义</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社会形态更替的必然性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生产力决定生产关系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生产力的状况决定生产关系的性质，生产力的变化发展，迟早会引起生产关系的变革。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生产关系对生产力具有反作用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当生产关系适合生产力发展状况时，它对生产力的发展起推动作用；当生产关系不适合生产力发展状况时，它对生产力的发展起阻碍作用。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94" r="20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生产力与生产关系矛盾运动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219" r="212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经济基础决定上层建筑</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经济基础决定社会的政治、法律制度和设施，决定社会的各种思想观点和社会意识形态。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上层建筑对经济基础具有反作用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当上层建筑适合经济基础状况时，它促进经济基础的巩固和完善；当它不适合经济基础状况时，会阻碍经济基础的发展和变革。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经济基础与上层建筑矛盾运动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社会形态更替的统一性和多样性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社会形态更替是历史发展的必然趋势，但不同国家和民族的社会形态更替具有不同的特点。</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社会形态更替的必然性与人们的历史选择性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社会形态更替是客观规律作用的结果，但人们在历史进程中可以发挥主观能动性，选择适合自己的发展道路。</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社会形态更替的前进性与曲折性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社会形态更替的总趋势是前进的、上升的，但具体道路是曲折的、迂回的。</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社会形态更替的一般规律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人们的历史选择性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历史主体的能动性</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历史主体具有主观能动性，能够根据自己的意愿和目的，对客体进行选择和改造。</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历史主体的创造性</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历史主体在选择和改造客体的过程中，能够创造出新的历史形态和文化成果。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历史主体对客体的认识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历史主体通过对客体的深入了解和认识，能够发现其内在的价值和意义，从而作出选择。</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历史主体的选择性作用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历史客体的多样性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历史客体包括各种社会制度、文化、思想等，具有多样性，为历史主体的选择提供了广阔的空间。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历史客体的可变性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历史客体不是一成不变的，而是随着历史的发展而不断变化，为历史主体的选择提供了更多的可能性。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历史客体的可塑造性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历史客体具有一定的可塑造性，历史主体可以通过选择和改造，使其符合自己的需要和目的。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历史客体的可选择性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历史选择的多样性</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由于历史主体和历史客体的多样性，历史选择也呈现出多样性，不同的历史主体在不同的历史时期和不同的社会条件下会作出不同的选择。</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历史选择的统一性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尽管历史选择具有多样性，但在一定的历史时期和社会条件下，历史选择也会呈现出一定的统一性，即大多数历史主体会作出相似的选择。</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历史选择的多样性与统一性的辩证关系</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历史选择的多样性和统一性是辩证统一的，多样性是统一性的基础，统一性是多样性的表现。在历史的发展过程中，多样性和统一性相互交织、相互作用，共同推动着历史的进步和发展。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历史选择的多样性与统一性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社会形态更替必然性与历史选择性关系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https://d.book118.com/356052124043010042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12</vt:i4>
      </vt:variant>
    </vt:vector>
  </HeadingPairs>
  <TitlesOfParts>
    <vt:vector baseType="lpstr" size="15">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2024-09-09T14:05:30.424</cp:lastPrinted>
  <dcterms:created xsi:type="dcterms:W3CDTF">2024-09-09T06:05:30Z</dcterms:created>
  <dcterms:modified xsi:type="dcterms:W3CDTF">2024-09-09T06:05:32Z</dcterms:modified>
</cp:coreProperties>
</file>