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A29D7AB-E30B-4709-A727-038F1331D6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2F796E-A6B1-4ECE-B5E0-A11D56C838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377CC88-3382-40D0-863D-67ED5B1DF3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C50C227-D037-4B03-A2CD-B387A0A037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9C7A585-AD46-429E-BFE6-AB82C1AB0D4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3709507-7C50-48F6-A529-FABB5AD52CF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BA0053B-66D4-4BA5-83C2-1936831E933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FB7AE5-841C-4927-A2FB-AD546EF8B2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C7E9C4-850D-42A7-937A-80302B9EA5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F540E2-F0F6-4FC2-88BF-3CC244FA58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B58ACE-B531-4C93-BBF1-619F853253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6052132223010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Nursing English Professional Lecture</a:t>
            </a:r>
            <a:endParaRPr lang="en-US" sz="1100"/>
          </a:p>
        </p:txBody>
      </p:sp>
      <p:sp>
        <p:nvSpPr>
          <p:cNvPr id="4" name="AutoShape 4"/>
          <p:cNvSpPr/>
          <p:nvPr/>
        </p:nvSpPr>
        <p:spPr>
          <a:xfrm>
            <a:off x="714375" y="4095750"/>
            <a:ext cx="4956128" cy="524871"/>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Introduction to Nursing English Major</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Professional knowledge of numbering English</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Nursing English practical skills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Cross cultural communication in numbering English</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Development trends and future prospects of numbering English major</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Introduction to Nursing English Major</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70539" y="1444984"/>
            <a:ext cx="4955536" cy="4778362"/>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24730" y="1444984"/>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2067" y="2272065"/>
            <a:ext cx="4292478" cy="312420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rgbClr val="FFFFFF">
                    <a:alpha val="100000"/>
                  </a:srgbClr>
                </a:solidFill>
                <a:latin typeface="Microsoft Yahei"/>
                <a:ea typeface="Microsoft Yahei"/>
                <a:cs typeface="Microsoft Yahei"/>
              </a:rPr>
              <a:t>Origin of the Nurse English Major: The Nurse English major emerged in response to the internationalization of healthcare and the need for cross cultural communication in the Nurse field As the global health care industry grows, the need for nurses who can communicate effectively with patients from different cultural backgrounds has increased, leading to the achievement of teaching English majors</a:t>
            </a:r>
          </a:p>
        </p:txBody>
      </p:sp>
      <p:sp>
        <p:nvSpPr>
          <p:cNvPr id="5" name="TextBox 5"/>
          <p:cNvSpPr txBox="1"/>
          <p:nvPr/>
        </p:nvSpPr>
        <p:spPr>
          <a:xfrm>
            <a:off x="6656259" y="2272065"/>
            <a:ext cx="4295775" cy="31432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accent1">
                    <a:lumMod val="50000"/>
                    <a:alpha val="100000"/>
                  </a:schemeClr>
                </a:solidFill>
                <a:latin typeface="Microsoft Yahei"/>
                <a:ea typeface="Microsoft Yahei"/>
                <a:cs typeface="Microsoft Yahei"/>
              </a:rPr>
              <a:t>单击此处添加正文，文字是您思想的提炼，为了最终呈现发布的。单击此处添加正文，文字是您思想的提炼，为了最终呈现发布的。单击此处添加正文，文字是您思想的提炼，为了最终呈现发布的。单击此处添加正文，文字是您思想的提炼，为了最终呈现发布的。单击此处添加正文，文字是您思想的提炼，为了最终呈现发布的。单击此处添加正文，文字是您思想的提炼，为了最终呈现发布的。单击此处添加正文，文字是您思。9行*23字</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Origin and Development of Nursing English Majors</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Curriculum design and training objectives for numbering English major</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Curriculum Design: The current for the numbering English major is designed to provide students with a solid foundation in numbering knowledge, English language proficiency, and cultural awareness Curriculum typologically includes nursing fundamentals, medical terminology, communication skills, and cross cultural nursing practices</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Training Objectives: The primary objective of the nursing English major is to cultivate students who are knowledgeable in English and have a strong grasp of nursing practices, cultural awareness, and communication skills This enables them to function effectively in an international healthcare environment and provides quality care to patients from diverse backgrounds</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Integration of Theory and Practice: The numbering English major emphasizes the integration of theory and practice Students are empowered to apply their knowledge in clinical settings, where they can gain valuable hands-on experience in cross cultural nursing care This approach helps to prepare them for real world challenges in the international numbering field</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Continuing Education and Professional Development: To stay up to date with the latest developments in the field, grades of the numbering English major are expected to continue education and professional development opportunities This can include participation in workshops, conferences, and other professional activities aimed at enhancing their knowledge and skills in cross cultural nursing care</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Professional knowledge of numbering English</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Basic nursing terminologies</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terms related to patient care, procedures, and equipment used in the nursing profession</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Nursing process</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the steps and procedures involved in the assessment, diagnosis, planning, implementation, and evaluation of patient care</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Nursing roles and responsibilities</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the variable roles played by nurses in patient care, including direct care, education, and coordination with other healthcare professionals</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Basic knowledge of numbering English</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 words and phrases related to patient care, such as "invasive" and "blood pressure."</a:t>
            </a:r>
            <a:endParaRPr lang="en-US" sz="1100"/>
          </a:p>
        </p:txBody>
      </p:sp>
      <p:sp>
        <p:nvSpPr>
          <p:cNvPr id="6" name="AutoShape 6"/>
          <p:cNvSpPr/>
          <p:nvPr/>
        </p:nvSpPr>
        <p:spPr>
          <a:xfrm>
            <a:off x="619358" y="3627301"/>
            <a:ext cx="3358143"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Basic numbering terms</a:t>
            </a:r>
            <a:endParaRPr lang="en-US" sz="1100"/>
          </a:p>
        </p:txBody>
      </p:sp>
      <p:sp>
        <p:nvSpPr>
          <p:cNvPr id="7" name="AutoShape 7"/>
          <p:cNvSpPr/>
          <p:nvPr/>
        </p:nvSpPr>
        <p:spPr>
          <a:xfrm>
            <a:off x="4363925" y="4213754"/>
            <a:ext cx="3464154" cy="12711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 common medical admissions used in nursing, such as "CBC" for complete blood count and "IV" for intrauterine</a:t>
            </a:r>
            <a:endParaRPr lang="en-US" sz="1100"/>
          </a:p>
        </p:txBody>
      </p:sp>
      <p:sp>
        <p:nvSpPr>
          <p:cNvPr id="8" name="AutoShape 8"/>
          <p:cNvSpPr/>
          <p:nvPr/>
        </p:nvSpPr>
        <p:spPr>
          <a:xfrm>
            <a:off x="4363925" y="3627301"/>
            <a:ext cx="3335471"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Medical admissions</a:t>
            </a:r>
            <a:endParaRPr lang="en-US" sz="1100"/>
          </a:p>
        </p:txBody>
      </p:sp>
      <p:sp>
        <p:nvSpPr>
          <p:cNvPr id="9" name="AutoShape 9"/>
          <p:cNvSpPr/>
          <p:nvPr/>
        </p:nvSpPr>
        <p:spPr>
          <a:xfrm>
            <a:off x="8108491" y="4213754"/>
            <a:ext cx="3464154" cy="144585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 verbs that are commonly used in nursing, such as "to auditate" (listen to the heart and lungs) and "to catalyze" (insert a catcher)</a:t>
            </a:r>
            <a:endParaRPr lang="en-US" sz="1100"/>
          </a:p>
        </p:txBody>
      </p:sp>
      <p:sp>
        <p:nvSpPr>
          <p:cNvPr id="10" name="AutoShape 10"/>
          <p:cNvSpPr/>
          <p:nvPr/>
        </p:nvSpPr>
        <p:spPr>
          <a:xfrm>
            <a:off x="8108491" y="3627301"/>
            <a:ext cx="3373750"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Phrasal verbs</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Common vocabulary and expressions in numbering English</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 The ability to read and understand nursing related articles, research papers, and other professional literature</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Reading comprehension</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 The ability to translate nursing related materials from English into other languages, and vice verse This is particularly important for nurses who work in multiple settings or need to collaborate with international colleges</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Translation skills</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Reading and translation of numbering English literature</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Nursing English practical skills</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https://d.book118.com/356052132223010041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45</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2024-09-08T22:00:10.363</cp:lastPrinted>
  <dcterms:created xsi:type="dcterms:W3CDTF">2024-09-08T14:00:10Z</dcterms:created>
  <dcterms:modified xsi:type="dcterms:W3CDTF">2024-09-08T14:00:12Z</dcterms:modified>
</cp:coreProperties>
</file>