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3E889-3377-4087-8C6E-4B53198C3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771FB6-06EA-4F77-A86C-A4EEACA2F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84F788-B765-440A-A0BC-A267A0EDB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A58778-5626-4411-8D83-51445A58A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392C21-FB77-4575-B082-AE1507D29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78B1EC-3F07-43CD-AFD0-D4D431EF1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8F7490-A082-42AB-91EF-500ACCF1E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505C84-AC89-42F2-897D-5B61B0EEF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BBDF19-A747-453C-92C4-EF741F4916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0EB15D-1B01-4FD8-804A-2053F4983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79A15-E140-4372-A1C6-27F5C2F39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61001040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船厂安全工作汇报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上年度安全工作回顾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本年度安全工作重点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安全工作成效分析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当前存在的安全问题与挑战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下一步安全工作计划与措施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0531" b="2053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本次汇报旨在提高全体员工对船厂安全工作的重视程度，增强安全意识，确保各项安全措施得到有效执行。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应对行业挑战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近年来，船舶制造行业面临日益严峻的安全挑战，如设备老化、技术更新等，本次汇报将有助于应对这些挑战，保障生产安全。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履行企业社会责任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作为船舶制造企业，我们有责任关注员工安全与健康，通过本次汇报展示我们在安全方面的努力与成果。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679" r="2067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介绍船厂安全管理体系的构建情况，包括安全制度、责任制落实、应急预案等方面。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安全管理体系建设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重点汇报生产现场的安全管理情况，如设备操作、危险源辨识、安全防护措施等。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生产现场安全管理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阐述员工安全培训与教育工作的开展情况，包括培训内容、方式及效果评估等。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员工安全培训与教育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分析近期发生的安全事故案例，总结教训，提出针对性的预防措施和改进建议。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安全事故处理与预防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上年度安全工作回顾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上年度船厂共发生5起安全事故，其中包括2起机械伤害、1起高处坠落、1起触电和1起中毒窒息事故。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417" r="154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事故数量与类型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事故分别发生在3月、5月、7月、9月和12月，涉及车间、码头、船坞等作业区域。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事故时间与地点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事故原因主要包括违章操作、设备故障、安全防护不到位等，导致人员伤亡和财产损失。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事故原因与后果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安全事故情况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评估方法与结果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采用定性和定量评估方法，对检查中发现的问题进行整改，并对整改情况进行跟踪评估，确保问题得到有效解决。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检查频次与内容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船厂每月进行一次全面的安全检查，重点检查设备设施、作业环境、人员操作等方面。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针对检查中发现的问题，提出加强设备维护、改善作业环境、提高人员安全意识等改进措施和建议。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9500" r="1950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开展安全操作规程、应急救援等方面的培训，采用理论授课、案例分析、实践操作等多种形式。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培训内容与形式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宣传方式与效果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培训与宣传计划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42" r="15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通过安全宣传栏、安全标语、安全知识竞赛等方式进行安全宣传，提高员工的安全意识和安全技能。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制定年度安全培训和宣传计划，明确培训对象、时间、内容等，确保培训和宣传工作的有序进行。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安全培训与宣传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本年度安全工作重点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750" b="167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制定和完善各项安全管理制度和操作规程，明确各级管理人员和操作人员的安全职责，形成完整的安全管理体系。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建立健全安全管理体系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定期开展全面的安全检查和隐患排查，及时发现和整改各类安全隐患，确保生产过程中的安全。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加强安全检查和隐患排查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加强对员工的安全培训和教育，提高员工的安全意识和操作技能，确保员工能够熟练掌握各种安全操作规程和应急处置措施。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强化安全培训和教育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加强现场安全监管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加强对生产现场的监管，确保各项安全管理制度和操作规程得到有效执行，及时发现和纠正各种违章行为。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完善应急管理体系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建立健全应急管理体系，制定完善的应急预案和处置措施，加强应急演练和培训，提高应对突发事件的能力。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严格危险作业管理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加强对危险作业的管理，制定详细的危险作业计划和安全措施，确保危险作业过程中的安全。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083" r="170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加强现场安全管理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积极营造企业安全文化氛围，通过宣传、教育、培训等多种手段，提高员工对安全的重视程度和认识水平。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营造安全文化氛围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定期开展各种形式的安全文化活动，如安全知识竞赛、安全演讲比赛等，激发员工参与安全管理的积极性和热情。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开展安全文化活动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定期对企业的安全文化进行评估和分析，及时发现和解决存在的问题和不足，推动企业安全文化的持续发展和提升。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加强安全文化评估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推进安全文化建设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https://d.book118.com/356100104035010034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2024-09-03T06:15:14.706</cp:lastPrinted>
  <dcterms:created xsi:type="dcterms:W3CDTF">2024-09-02T22:15:14Z</dcterms:created>
  <dcterms:modified xsi:type="dcterms:W3CDTF">2024-09-02T22:15:16Z</dcterms:modified>
</cp:coreProperties>
</file>