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5308F-B9FA-44C5-B6BB-43B27F532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E6C56-4003-4E70-A6E0-AA80B6D0C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00472-5ADC-4AD4-AC04-2D978C146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64540C-DCAE-4133-A640-74B49FB93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DF8C71-706A-4580-863A-BCF08E0F9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F2DCB6-FA5B-4416-B07B-5126F507A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93A36D-A501-4E1B-B3B9-22E899022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DFA58-BF7F-4721-80EF-F51086F94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ACAAB0-6B3E-4445-B059-7F6D2095E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83F09-BC34-4786-9EF2-F7DCB2DEB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99CDA-6101-4272-AAE5-66197AE51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1011421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市场调研与咨询行业的市场风险分析培训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竞争分析与市场定位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数据收集、处理与分析技术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报告撰写、呈现与沟通技巧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客户关系管理与维护策略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案例分享与实战演练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市场调研与咨询行业是通过对市场信息进行收集、整理、分析，为客户提供决策支持和咨询服务的行业。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包括市场研究、数据分析、营销策略制定、品牌管理、投资咨询等。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主要业务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行业定义及主要业务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市场调研与咨询行业经历了从起步到快速发展的过程，随着市场竞争的加剧和全球化的推进，行业规模不断扩大，服务内容也不断丰富。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当前，市场调研与咨询行业已经成为一个全球性的产业，服务领域涉及各个行业和领域，市场竞争激烈，同时也面临着数字化、智能化等新技术带来的挑战和机遇。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专业化、精细化服务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市场调研与咨询行业将更加注重专业化、精细化服务，针对不同行业和领域提供定制化的解决方案，满足客户的个性化需求。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数字化、智能化发展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随着大数据、人工智能等技术的不断发展，市场调研与咨询行业将更加注重数字化、智能化技术的应用，提高服务效率和质量。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市场调研与咨询行业将与其他行业进行更多的跨界融合，如与互联网、金融、教育等行业的结合，创造出更多的商业模式和服务内容。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随着全球化的深入推进，市场调研与咨询行业将更加注重国际化发展，拓展海外市场，提高国际竞争力。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行业未来发展趋势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市场风险是指由于市场因素（如价格波动、竞争态势、政策法规等）的不利变化，导致企业或投资者遭受损失的可能性。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市场风险可分为系统性风险和非系统性风险。系统性风险是整个市场或行业普遍面临的风险，如政策变动、经济周期等；非系统性风险则是个别企业或投资者面临的风险，如产品质量问题、经营不善等。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市场风险识别方法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宏观环境分析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通过对政治、经济、社会、技术等宏观环境的深入研究，识别可能对企业或投资者产生不利影响的市场风险因素。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行业趋势分析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通过对行业发展趋势、竞争格局、政策法规等方面的研究，发现潜在的市场风险。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企业内部环境分析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通过对企业自身经营情况、财务状况、人力资源等方面的评估，识别企业内部可能存在的市场风险因素。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市场风险的大小通常通过概率和影响程度来衡量。概率表示风险事件发生的可能性，影响程度则表示风险事件发生后对企业或投资者造成的损失大小。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通过上述方法识别出可能的市场风险因素。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对识别出的风险因素进行深入分析，评估其发生的概率和影响程度。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根据风险分析结果，对各个风险因素进行综合评价，确定其风险等级。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针对不同等级的风险因素，制定相应的应对措施和风险管理计划。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风险识别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风险评价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风险应对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风险分析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市场风险评估标准与流程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竞争分析与市场定位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通过市场调研和数据分析，确定行业内具有影响力的竞争对手，并分析其市场份额、产品特点、营销策略等。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识别主要竞争对手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深入了解竞争对手的财务状况、技术研发能力、品牌影响力等，以判断其市场地位和潜在威胁。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评估竞争对手实力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持续关注行业动态和市场趋势，包括政策法规变化、技术创新、消费者需求变化等，以便及时调整竞争策略。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监测市场变化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对目标市场进行细分，识别不同细分市场的消费者特征、需求差异和购买行为，以便制定更精准的营销策略。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根据产品特点和市场需求，选择具有潜力的目标市场，如特定行业、地域或消费群体。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基于产品特点和目标市场需求，制定独特的市场定位策略，塑造产品在目标市场中的独特形象和地位。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目标市场选择及定位策略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差异化竞争优势构建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通过研发和技术创新，提供具有独特功能或性能优势的产品，满足目标市场的特殊需求。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制定有针对性的营销策略，包括定价、促销、渠道选择等，以吸引目标市场消费者并实现销售目标。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塑造独特品牌形象，提升品牌知名度和美誉度，增强消费者对产品的信任和忠诚度。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提供优质的售前、售中和售后服务，增强客户满意度和忠诚度，建立长期稳定的客户关系。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数据收集、处理与分析技术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716" r="1571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数据收集方法与渠道选择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设计问卷、确定样本量、选择合适的调查方式（线上或线下）。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制定访谈计划、选择合适的访谈对象、进行访谈并记录。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制定观察计划、选择合适的观察对象、进行观察并记录。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收集相关文献资料、进行筛选和分类、提取有用信息。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访谈调查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文献资料法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https://d.book118.com/356101142101010050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2024-09-15T13:59:37.764</cp:lastPrinted>
  <dcterms:created xsi:type="dcterms:W3CDTF">2024-09-15T05:59:37Z</dcterms:created>
  <dcterms:modified xsi:type="dcterms:W3CDTF">2024-09-15T05:59:40Z</dcterms:modified>
</cp:coreProperties>
</file>