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861B78-EF9D-4071-8416-CAF04D089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767F80-A518-4AED-93C7-C8A491785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7084F8-B1F0-49CF-9D14-496AC9F526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664501-53C8-4016-8F2A-7A5D4C44C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CCE287-B04A-466B-8B11-9CF6D142F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97EB1F-A697-4623-88E9-877EC6710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E719DE-CF69-4EB0-90D1-A9FC86086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D10844-F080-449F-A16C-0F810D0A4E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4FB61E-AF01-456D-BD15-76470D0BC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78D892-F0A1-4AB6-9CBA-25B5188FF2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552393-135B-4CA2-951D-DD254E67E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6102145041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使用情态动词表达提醒和建议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情态动词基本概念与功能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提醒类情态动词运用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建议类情态动词运用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提醒与建议中礼貌用语技巧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实际应用场景分析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总结回顾与拓展延伸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情态动词基本概念与功能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定义及作用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情态动词不能单独作谓语，需与实义动词原形一起构成谓语，表达完整的意思。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情态动词是一种辅助动词，用于表达说话者对行为、状态或事件的可能性、必要性、意愿、推测等情态意义。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可能性情态动词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必要性情态动词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意愿性情态动词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推测性情态动词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常见情态动词分类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如“可能”、“也许”、“或许”等，用于表达某种行为或事件发生的可能性。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如“必须”、“应该”、“得”等，用于表达某种行为或状态的必要性或强制性。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如“可能”、“也许”、“大概”等，用于表达说话者对行为、状态或事件的推测或猜测。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如“愿意”、“想”、“要”等，用于表达说话者或主语的意愿或希望。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3830457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在使用情态动词时，应根据具体语境和交际目的选择合适的情态动词，以表达恰当的情态意义和语气强度。同时，也要注意情态动词的礼貌程度，避免过于强硬或唐突的表达方式。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16233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不同情态动词所表达的语气强度和礼貌程度有所不同。例如，“必须”语气较强硬，而“应该”则相对委婉；同样，“想”比“要”更为客气。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语气强度与礼貌程度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提醒类情态动词运用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使用"should"表达某种建议或提醒，暗示某种行为是必要的或可取的。例如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使用"must"强调某种必要性或强制性。例如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表示必要性：should, must等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“You must wear a helmet when riding a bicycle.”（骑自行车时必须戴头盔。）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“You should finish your homework before playing video games.”（你应该在玩游戏之前完成作业。）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使用"may"表达某种可能性，给予对方选择权。例如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“You may want to bring a jacket, it might get chilly outside.”（你可能会想带一件夹克，外面可能会有点冷。）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使用"might"表达更委婉、更不确定的可能性。例如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“You might consider taking a different route to avoid traffic.”（你可以考虑选择另一条路线以避免交通拥堵。）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表示可能性：may, might等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434792" y="2507653"/>
            <a:ext cx="3322416" cy="3322417"/>
            <a:chOff x="4434792" y="2507653"/>
            <a:chExt cx="3322416" cy="3322417"/>
          </a:xfrm>
        </p:grpSpPr>
        <p:sp>
          <p:nvSpPr>
            <p:cNvPr id="3" name="Freeform 3"/>
            <p:cNvSpPr/>
            <p:nvPr/>
          </p:nvSpPr>
          <p:spPr>
            <a:xfrm>
              <a:off x="5298153" y="3371015"/>
              <a:ext cx="1597488" cy="1597488"/>
            </a:xfrm>
            <a:custGeom>
              <a:rect l="l" t="t" r="r" b="b"/>
              <a:pathLst>
                <a:path w="890" h="890">
                  <a:moveTo>
                    <a:pt x="0" y="445"/>
                  </a:moveTo>
                  <a:lnTo>
                    <a:pt x="445" y="0"/>
                  </a:lnTo>
                  <a:lnTo>
                    <a:pt x="890" y="445"/>
                  </a:lnTo>
                  <a:lnTo>
                    <a:pt x="445" y="890"/>
                  </a:lnTo>
                  <a:lnTo>
                    <a:pt x="0" y="445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  <a:ln w="14288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434792" y="2507653"/>
              <a:ext cx="1597488" cy="1597488"/>
            </a:xfrm>
            <a:custGeom>
              <a:rect l="l" t="t" r="r" b="b"/>
              <a:pathLst>
                <a:path w="890" h="890">
                  <a:moveTo>
                    <a:pt x="0" y="445"/>
                  </a:moveTo>
                  <a:lnTo>
                    <a:pt x="445" y="0"/>
                  </a:lnTo>
                  <a:lnTo>
                    <a:pt x="890" y="445"/>
                  </a:lnTo>
                  <a:lnTo>
                    <a:pt x="445" y="890"/>
                  </a:lnTo>
                  <a:lnTo>
                    <a:pt x="0" y="44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 w="14288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6159720" y="4232582"/>
              <a:ext cx="1597488" cy="1597488"/>
            </a:xfrm>
            <a:custGeom>
              <a:rect l="l" t="t" r="r" b="b"/>
              <a:pathLst>
                <a:path w="890" h="890">
                  <a:moveTo>
                    <a:pt x="0" y="445"/>
                  </a:moveTo>
                  <a:lnTo>
                    <a:pt x="445" y="0"/>
                  </a:lnTo>
                  <a:lnTo>
                    <a:pt x="890" y="445"/>
                  </a:lnTo>
                  <a:lnTo>
                    <a:pt x="445" y="890"/>
                  </a:lnTo>
                  <a:lnTo>
                    <a:pt x="0" y="44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 w="14288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6159720" y="2507653"/>
              <a:ext cx="1597488" cy="1597488"/>
            </a:xfrm>
            <a:custGeom>
              <a:rect l="l" t="t" r="r" b="b"/>
              <a:pathLst>
                <a:path w="890" h="890">
                  <a:moveTo>
                    <a:pt x="0" y="445"/>
                  </a:moveTo>
                  <a:lnTo>
                    <a:pt x="445" y="0"/>
                  </a:lnTo>
                  <a:lnTo>
                    <a:pt x="890" y="445"/>
                  </a:lnTo>
                  <a:lnTo>
                    <a:pt x="445" y="890"/>
                  </a:lnTo>
                  <a:lnTo>
                    <a:pt x="0" y="445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  <a:ln w="14288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4434792" y="4232582"/>
              <a:ext cx="1597488" cy="1597488"/>
            </a:xfrm>
            <a:custGeom>
              <a:rect l="l" t="t" r="r" b="b"/>
              <a:pathLst>
                <a:path w="890" h="890">
                  <a:moveTo>
                    <a:pt x="0" y="445"/>
                  </a:moveTo>
                  <a:lnTo>
                    <a:pt x="445" y="0"/>
                  </a:lnTo>
                  <a:lnTo>
                    <a:pt x="890" y="445"/>
                  </a:lnTo>
                  <a:lnTo>
                    <a:pt x="445" y="890"/>
                  </a:lnTo>
                  <a:lnTo>
                    <a:pt x="0" y="445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  <a:ln w="14288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4988632" y="3127092"/>
              <a:ext cx="489808" cy="358610"/>
            </a:xfrm>
            <a:custGeom>
              <a:rect l="l" t="t" r="r" b="b"/>
              <a:pathLst>
                <a:path w="142" h="104">
                  <a:moveTo>
                    <a:pt x="0" y="104"/>
                  </a:moveTo>
                  <a:cubicBezTo>
                    <a:pt x="142" y="104"/>
                    <a:pt x="142" y="104"/>
                    <a:pt x="142" y="104"/>
                  </a:cubicBezTo>
                  <a:cubicBezTo>
                    <a:pt x="142" y="0"/>
                    <a:pt x="142" y="0"/>
                    <a:pt x="142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104"/>
                  </a:lnTo>
                  <a:close/>
                  <a:moveTo>
                    <a:pt x="98" y="11"/>
                  </a:moveTo>
                  <a:cubicBezTo>
                    <a:pt x="127" y="11"/>
                    <a:pt x="127" y="11"/>
                    <a:pt x="127" y="11"/>
                  </a:cubicBezTo>
                  <a:cubicBezTo>
                    <a:pt x="127" y="29"/>
                    <a:pt x="127" y="29"/>
                    <a:pt x="127" y="29"/>
                  </a:cubicBezTo>
                  <a:cubicBezTo>
                    <a:pt x="98" y="29"/>
                    <a:pt x="98" y="29"/>
                    <a:pt x="98" y="29"/>
                  </a:cubicBezTo>
                  <a:lnTo>
                    <a:pt x="98" y="11"/>
                  </a:lnTo>
                  <a:close/>
                  <a:moveTo>
                    <a:pt x="12" y="52"/>
                  </a:moveTo>
                  <a:cubicBezTo>
                    <a:pt x="12" y="50"/>
                    <a:pt x="13" y="49"/>
                    <a:pt x="13" y="48"/>
                  </a:cubicBezTo>
                  <a:cubicBezTo>
                    <a:pt x="13" y="46"/>
                    <a:pt x="13" y="45"/>
                    <a:pt x="13" y="44"/>
                  </a:cubicBezTo>
                  <a:cubicBezTo>
                    <a:pt x="14" y="41"/>
                    <a:pt x="15" y="38"/>
                    <a:pt x="16" y="36"/>
                  </a:cubicBezTo>
                  <a:cubicBezTo>
                    <a:pt x="16" y="35"/>
                    <a:pt x="17" y="34"/>
                    <a:pt x="17" y="32"/>
                  </a:cubicBezTo>
                  <a:cubicBezTo>
                    <a:pt x="18" y="31"/>
                    <a:pt x="19" y="30"/>
                    <a:pt x="19" y="29"/>
                  </a:cubicBezTo>
                  <a:cubicBezTo>
                    <a:pt x="20" y="28"/>
                    <a:pt x="21" y="27"/>
                    <a:pt x="22" y="26"/>
                  </a:cubicBezTo>
                  <a:cubicBezTo>
                    <a:pt x="22" y="25"/>
                    <a:pt x="23" y="24"/>
                    <a:pt x="24" y="24"/>
                  </a:cubicBezTo>
                  <a:cubicBezTo>
                    <a:pt x="31" y="16"/>
                    <a:pt x="42" y="11"/>
                    <a:pt x="53" y="11"/>
                  </a:cubicBezTo>
                  <a:cubicBezTo>
                    <a:pt x="65" y="11"/>
                    <a:pt x="76" y="16"/>
                    <a:pt x="83" y="24"/>
                  </a:cubicBezTo>
                  <a:cubicBezTo>
                    <a:pt x="85" y="26"/>
                    <a:pt x="86" y="27"/>
                    <a:pt x="87" y="29"/>
                  </a:cubicBezTo>
                  <a:cubicBezTo>
                    <a:pt x="88" y="30"/>
                    <a:pt x="88" y="31"/>
                    <a:pt x="89" y="32"/>
                  </a:cubicBezTo>
                  <a:cubicBezTo>
                    <a:pt x="90" y="34"/>
                    <a:pt x="90" y="35"/>
                    <a:pt x="91" y="36"/>
                  </a:cubicBezTo>
                  <a:cubicBezTo>
                    <a:pt x="92" y="38"/>
                    <a:pt x="93" y="41"/>
                    <a:pt x="93" y="44"/>
                  </a:cubicBezTo>
                  <a:cubicBezTo>
                    <a:pt x="93" y="45"/>
                    <a:pt x="94" y="46"/>
                    <a:pt x="94" y="48"/>
                  </a:cubicBezTo>
                  <a:cubicBezTo>
                    <a:pt x="94" y="49"/>
                    <a:pt x="94" y="50"/>
                    <a:pt x="94" y="52"/>
                  </a:cubicBezTo>
                  <a:cubicBezTo>
                    <a:pt x="94" y="57"/>
                    <a:pt x="93" y="62"/>
                    <a:pt x="91" y="66"/>
                  </a:cubicBezTo>
                  <a:cubicBezTo>
                    <a:pt x="90" y="69"/>
                    <a:pt x="89" y="72"/>
                    <a:pt x="87" y="75"/>
                  </a:cubicBezTo>
                  <a:cubicBezTo>
                    <a:pt x="86" y="76"/>
                    <a:pt x="85" y="78"/>
                    <a:pt x="83" y="79"/>
                  </a:cubicBezTo>
                  <a:cubicBezTo>
                    <a:pt x="76" y="87"/>
                    <a:pt x="65" y="93"/>
                    <a:pt x="53" y="93"/>
                  </a:cubicBezTo>
                  <a:cubicBezTo>
                    <a:pt x="49" y="93"/>
                    <a:pt x="45" y="92"/>
                    <a:pt x="41" y="91"/>
                  </a:cubicBezTo>
                  <a:cubicBezTo>
                    <a:pt x="38" y="90"/>
                    <a:pt x="35" y="88"/>
                    <a:pt x="32" y="87"/>
                  </a:cubicBezTo>
                  <a:cubicBezTo>
                    <a:pt x="31" y="86"/>
                    <a:pt x="30" y="85"/>
                    <a:pt x="29" y="85"/>
                  </a:cubicBezTo>
                  <a:cubicBezTo>
                    <a:pt x="28" y="84"/>
                    <a:pt x="28" y="84"/>
                    <a:pt x="27" y="83"/>
                  </a:cubicBezTo>
                  <a:cubicBezTo>
                    <a:pt x="26" y="82"/>
                    <a:pt x="25" y="82"/>
                    <a:pt x="24" y="81"/>
                  </a:cubicBezTo>
                  <a:cubicBezTo>
                    <a:pt x="24" y="80"/>
                    <a:pt x="23" y="79"/>
                    <a:pt x="22" y="78"/>
                  </a:cubicBezTo>
                  <a:cubicBezTo>
                    <a:pt x="22" y="78"/>
                    <a:pt x="21" y="77"/>
                    <a:pt x="21" y="77"/>
                  </a:cubicBezTo>
                  <a:cubicBezTo>
                    <a:pt x="20" y="76"/>
                    <a:pt x="20" y="75"/>
                    <a:pt x="19" y="75"/>
                  </a:cubicBezTo>
                  <a:cubicBezTo>
                    <a:pt x="19" y="74"/>
                    <a:pt x="18" y="72"/>
                    <a:pt x="17" y="71"/>
                  </a:cubicBezTo>
                  <a:cubicBezTo>
                    <a:pt x="16" y="70"/>
                    <a:pt x="16" y="68"/>
                    <a:pt x="15" y="66"/>
                  </a:cubicBezTo>
                  <a:cubicBezTo>
                    <a:pt x="13" y="62"/>
                    <a:pt x="12" y="57"/>
                    <a:pt x="12" y="52"/>
                  </a:cubicBezTo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707799" y="4779038"/>
              <a:ext cx="501330" cy="504577"/>
            </a:xfrm>
            <a:custGeom>
              <a:rect l="l" t="t" r="r" b="b"/>
              <a:pathLst>
                <a:path w="196" h="197">
                  <a:moveTo>
                    <a:pt x="98" y="197"/>
                  </a:moveTo>
                  <a:cubicBezTo>
                    <a:pt x="152" y="197"/>
                    <a:pt x="196" y="153"/>
                    <a:pt x="196" y="99"/>
                  </a:cubicBezTo>
                  <a:cubicBezTo>
                    <a:pt x="196" y="44"/>
                    <a:pt x="152" y="0"/>
                    <a:pt x="98" y="0"/>
                  </a:cubicBezTo>
                  <a:cubicBezTo>
                    <a:pt x="43" y="0"/>
                    <a:pt x="0" y="44"/>
                    <a:pt x="0" y="99"/>
                  </a:cubicBezTo>
                  <a:cubicBezTo>
                    <a:pt x="0" y="153"/>
                    <a:pt x="43" y="197"/>
                    <a:pt x="98" y="197"/>
                  </a:cubicBezTo>
                  <a:moveTo>
                    <a:pt x="38" y="166"/>
                  </a:moveTo>
                  <a:cubicBezTo>
                    <a:pt x="30" y="158"/>
                    <a:pt x="30" y="158"/>
                    <a:pt x="30" y="158"/>
                  </a:cubicBezTo>
                  <a:cubicBezTo>
                    <a:pt x="49" y="140"/>
                    <a:pt x="49" y="140"/>
                    <a:pt x="49" y="140"/>
                  </a:cubicBezTo>
                  <a:cubicBezTo>
                    <a:pt x="57" y="148"/>
                    <a:pt x="57" y="148"/>
                    <a:pt x="57" y="148"/>
                  </a:cubicBezTo>
                  <a:lnTo>
                    <a:pt x="38" y="166"/>
                  </a:lnTo>
                  <a:close/>
                  <a:moveTo>
                    <a:pt x="103" y="188"/>
                  </a:moveTo>
                  <a:cubicBezTo>
                    <a:pt x="92" y="188"/>
                    <a:pt x="92" y="188"/>
                    <a:pt x="92" y="188"/>
                  </a:cubicBezTo>
                  <a:cubicBezTo>
                    <a:pt x="92" y="162"/>
                    <a:pt x="92" y="162"/>
                    <a:pt x="92" y="162"/>
                  </a:cubicBezTo>
                  <a:cubicBezTo>
                    <a:pt x="103" y="162"/>
                    <a:pt x="103" y="162"/>
                    <a:pt x="103" y="162"/>
                  </a:cubicBezTo>
                  <a:lnTo>
                    <a:pt x="103" y="188"/>
                  </a:lnTo>
                  <a:close/>
                  <a:moveTo>
                    <a:pt x="188" y="104"/>
                  </a:moveTo>
                  <a:cubicBezTo>
                    <a:pt x="161" y="104"/>
                    <a:pt x="161" y="104"/>
                    <a:pt x="161" y="104"/>
                  </a:cubicBezTo>
                  <a:cubicBezTo>
                    <a:pt x="161" y="93"/>
                    <a:pt x="161" y="93"/>
                    <a:pt x="161" y="93"/>
                  </a:cubicBezTo>
                  <a:cubicBezTo>
                    <a:pt x="188" y="93"/>
                    <a:pt x="188" y="93"/>
                    <a:pt x="188" y="93"/>
                  </a:cubicBezTo>
                  <a:lnTo>
                    <a:pt x="188" y="104"/>
                  </a:lnTo>
                  <a:close/>
                  <a:moveTo>
                    <a:pt x="157" y="31"/>
                  </a:moveTo>
                  <a:cubicBezTo>
                    <a:pt x="165" y="39"/>
                    <a:pt x="165" y="39"/>
                    <a:pt x="165" y="39"/>
                  </a:cubicBezTo>
                  <a:cubicBezTo>
                    <a:pt x="147" y="58"/>
                    <a:pt x="147" y="58"/>
                    <a:pt x="147" y="58"/>
                  </a:cubicBezTo>
                  <a:cubicBezTo>
                    <a:pt x="139" y="50"/>
                    <a:pt x="139" y="50"/>
                    <a:pt x="139" y="50"/>
                  </a:cubicBezTo>
                  <a:lnTo>
                    <a:pt x="157" y="31"/>
                  </a:lnTo>
                  <a:close/>
                  <a:moveTo>
                    <a:pt x="147" y="140"/>
                  </a:moveTo>
                  <a:cubicBezTo>
                    <a:pt x="165" y="158"/>
                    <a:pt x="165" y="158"/>
                    <a:pt x="165" y="158"/>
                  </a:cubicBezTo>
                  <a:cubicBezTo>
                    <a:pt x="157" y="166"/>
                    <a:pt x="157" y="166"/>
                    <a:pt x="157" y="166"/>
                  </a:cubicBezTo>
                  <a:cubicBezTo>
                    <a:pt x="139" y="148"/>
                    <a:pt x="139" y="148"/>
                    <a:pt x="139" y="148"/>
                  </a:cubicBezTo>
                  <a:lnTo>
                    <a:pt x="147" y="140"/>
                  </a:lnTo>
                  <a:close/>
                  <a:moveTo>
                    <a:pt x="92" y="9"/>
                  </a:moveTo>
                  <a:cubicBezTo>
                    <a:pt x="103" y="9"/>
                    <a:pt x="103" y="9"/>
                    <a:pt x="103" y="9"/>
                  </a:cubicBezTo>
                  <a:cubicBezTo>
                    <a:pt x="103" y="35"/>
                    <a:pt x="103" y="35"/>
                    <a:pt x="103" y="35"/>
                  </a:cubicBezTo>
                  <a:cubicBezTo>
                    <a:pt x="92" y="35"/>
                    <a:pt x="92" y="35"/>
                    <a:pt x="92" y="35"/>
                  </a:cubicBezTo>
                  <a:lnTo>
                    <a:pt x="92" y="9"/>
                  </a:lnTo>
                  <a:close/>
                  <a:moveTo>
                    <a:pt x="82" y="76"/>
                  </a:moveTo>
                  <a:cubicBezTo>
                    <a:pt x="99" y="92"/>
                    <a:pt x="99" y="92"/>
                    <a:pt x="99" y="92"/>
                  </a:cubicBezTo>
                  <a:cubicBezTo>
                    <a:pt x="130" y="62"/>
                    <a:pt x="130" y="62"/>
                    <a:pt x="130" y="62"/>
                  </a:cubicBezTo>
                  <a:cubicBezTo>
                    <a:pt x="137" y="70"/>
                    <a:pt x="137" y="70"/>
                    <a:pt x="137" y="70"/>
                  </a:cubicBezTo>
                  <a:cubicBezTo>
                    <a:pt x="99" y="108"/>
                    <a:pt x="99" y="108"/>
                    <a:pt x="99" y="108"/>
                  </a:cubicBezTo>
                  <a:cubicBezTo>
                    <a:pt x="74" y="84"/>
                    <a:pt x="74" y="84"/>
                    <a:pt x="74" y="84"/>
                  </a:cubicBezTo>
                  <a:lnTo>
                    <a:pt x="82" y="76"/>
                  </a:lnTo>
                  <a:close/>
                  <a:moveTo>
                    <a:pt x="38" y="31"/>
                  </a:moveTo>
                  <a:cubicBezTo>
                    <a:pt x="57" y="50"/>
                    <a:pt x="57" y="50"/>
                    <a:pt x="57" y="50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0" y="39"/>
                    <a:pt x="30" y="39"/>
                    <a:pt x="30" y="39"/>
                  </a:cubicBezTo>
                  <a:lnTo>
                    <a:pt x="38" y="31"/>
                  </a:lnTo>
                  <a:close/>
                  <a:moveTo>
                    <a:pt x="34" y="104"/>
                  </a:moveTo>
                  <a:cubicBezTo>
                    <a:pt x="8" y="104"/>
                    <a:pt x="8" y="104"/>
                    <a:pt x="8" y="104"/>
                  </a:cubicBezTo>
                  <a:cubicBezTo>
                    <a:pt x="8" y="93"/>
                    <a:pt x="8" y="93"/>
                    <a:pt x="8" y="93"/>
                  </a:cubicBezTo>
                  <a:cubicBezTo>
                    <a:pt x="34" y="93"/>
                    <a:pt x="34" y="93"/>
                    <a:pt x="34" y="93"/>
                  </a:cubicBezTo>
                  <a:lnTo>
                    <a:pt x="34" y="104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695413" y="3086347"/>
              <a:ext cx="531662" cy="459548"/>
            </a:xfrm>
            <a:custGeom>
              <a:rect l="l" t="t" r="r" b="b"/>
              <a:pathLst>
                <a:path w="184" h="159">
                  <a:moveTo>
                    <a:pt x="132" y="124"/>
                  </a:moveTo>
                  <a:cubicBezTo>
                    <a:pt x="165" y="159"/>
                    <a:pt x="165" y="159"/>
                    <a:pt x="165" y="159"/>
                  </a:cubicBezTo>
                  <a:cubicBezTo>
                    <a:pt x="165" y="124"/>
                    <a:pt x="165" y="124"/>
                    <a:pt x="165" y="124"/>
                  </a:cubicBezTo>
                  <a:cubicBezTo>
                    <a:pt x="184" y="124"/>
                    <a:pt x="184" y="124"/>
                    <a:pt x="184" y="124"/>
                  </a:cubicBezTo>
                  <a:cubicBezTo>
                    <a:pt x="184" y="0"/>
                    <a:pt x="184" y="0"/>
                    <a:pt x="184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124"/>
                    <a:pt x="0" y="124"/>
                    <a:pt x="0" y="124"/>
                  </a:cubicBezTo>
                  <a:cubicBezTo>
                    <a:pt x="115" y="124"/>
                    <a:pt x="115" y="124"/>
                    <a:pt x="115" y="124"/>
                  </a:cubicBezTo>
                  <a:lnTo>
                    <a:pt x="132" y="124"/>
                  </a:lnTo>
                  <a:close/>
                  <a:moveTo>
                    <a:pt x="154" y="49"/>
                  </a:moveTo>
                  <a:cubicBezTo>
                    <a:pt x="162" y="49"/>
                    <a:pt x="168" y="56"/>
                    <a:pt x="168" y="63"/>
                  </a:cubicBezTo>
                  <a:cubicBezTo>
                    <a:pt x="168" y="71"/>
                    <a:pt x="162" y="77"/>
                    <a:pt x="154" y="77"/>
                  </a:cubicBezTo>
                  <a:cubicBezTo>
                    <a:pt x="146" y="77"/>
                    <a:pt x="140" y="71"/>
                    <a:pt x="140" y="63"/>
                  </a:cubicBezTo>
                  <a:cubicBezTo>
                    <a:pt x="140" y="56"/>
                    <a:pt x="146" y="49"/>
                    <a:pt x="154" y="49"/>
                  </a:cubicBezTo>
                  <a:moveTo>
                    <a:pt x="36" y="77"/>
                  </a:moveTo>
                  <a:cubicBezTo>
                    <a:pt x="28" y="77"/>
                    <a:pt x="22" y="71"/>
                    <a:pt x="22" y="63"/>
                  </a:cubicBezTo>
                  <a:cubicBezTo>
                    <a:pt x="22" y="56"/>
                    <a:pt x="28" y="49"/>
                    <a:pt x="36" y="49"/>
                  </a:cubicBezTo>
                  <a:cubicBezTo>
                    <a:pt x="44" y="49"/>
                    <a:pt x="50" y="56"/>
                    <a:pt x="50" y="63"/>
                  </a:cubicBezTo>
                  <a:cubicBezTo>
                    <a:pt x="50" y="71"/>
                    <a:pt x="44" y="77"/>
                    <a:pt x="36" y="77"/>
                  </a:cubicBezTo>
                  <a:moveTo>
                    <a:pt x="75" y="77"/>
                  </a:moveTo>
                  <a:cubicBezTo>
                    <a:pt x="67" y="77"/>
                    <a:pt x="61" y="71"/>
                    <a:pt x="61" y="63"/>
                  </a:cubicBezTo>
                  <a:cubicBezTo>
                    <a:pt x="61" y="56"/>
                    <a:pt x="67" y="49"/>
                    <a:pt x="75" y="49"/>
                  </a:cubicBezTo>
                  <a:cubicBezTo>
                    <a:pt x="83" y="49"/>
                    <a:pt x="89" y="56"/>
                    <a:pt x="89" y="63"/>
                  </a:cubicBezTo>
                  <a:cubicBezTo>
                    <a:pt x="89" y="71"/>
                    <a:pt x="83" y="77"/>
                    <a:pt x="75" y="77"/>
                  </a:cubicBezTo>
                  <a:moveTo>
                    <a:pt x="115" y="77"/>
                  </a:moveTo>
                  <a:cubicBezTo>
                    <a:pt x="107" y="77"/>
                    <a:pt x="100" y="71"/>
                    <a:pt x="100" y="63"/>
                  </a:cubicBezTo>
                  <a:cubicBezTo>
                    <a:pt x="100" y="56"/>
                    <a:pt x="107" y="49"/>
                    <a:pt x="115" y="49"/>
                  </a:cubicBezTo>
                  <a:cubicBezTo>
                    <a:pt x="115" y="49"/>
                    <a:pt x="115" y="49"/>
                    <a:pt x="115" y="49"/>
                  </a:cubicBezTo>
                  <a:cubicBezTo>
                    <a:pt x="123" y="50"/>
                    <a:pt x="129" y="56"/>
                    <a:pt x="129" y="63"/>
                  </a:cubicBezTo>
                  <a:cubicBezTo>
                    <a:pt x="129" y="71"/>
                    <a:pt x="123" y="77"/>
                    <a:pt x="115" y="77"/>
                  </a:cubicBezTo>
                  <a:cubicBezTo>
                    <a:pt x="115" y="77"/>
                    <a:pt x="115" y="77"/>
                    <a:pt x="115" y="77"/>
                  </a:cubicBezTo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举例说明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7947252" y="126810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“You must arrive at the airport two hours before your flight.”（你必须在航班起飞前两小时到达机场。）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21610" y="126810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“You should save money for emergencies.”（你应该为紧急情况存钱。）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947252" y="4314241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“You might want to try a different restaurant for dinner tonight.”（你今晚可能会想尝试一家不同的餐厅。）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21610" y="4314241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“You may find it helpful to make a study schedule.”（你可能会发现制定学习计划很有帮助。）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建议类情态动词运用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使用"should"表达建议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在句子中使用"should"可以表示对某人做某事的建议或提议，语气较为委婉。例如，"You should consider taking a break."（你应该考虑休息一下。）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使用"ought to"表达建议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"ought to"也可以用来表示建议，但语气比"should"稍微正式一些。例如，"You ought to apologize for what you did."（你应该为你所做的事道歉。）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表示建议或提议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使用"can"表达鼓励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在句子中使用"can"可以表示对某人做某事的能力的肯定和鼓励。例如，"You can do it!"（你能做到！）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使用"could"表达激励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"could"可以用来表达一种更为委婉的鼓励或激励，暗示某种可能性。例如，"You could try a different approach."（你可以尝试一种不同的方法。）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表示鼓励或激励：can, could等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https://d.book118.com/356102145041010045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2024-09-13T22:16:37.494</cp:lastPrinted>
  <dcterms:created xsi:type="dcterms:W3CDTF">2024-09-13T14:16:37Z</dcterms:created>
  <dcterms:modified xsi:type="dcterms:W3CDTF">2024-09-13T14:16:39Z</dcterms:modified>
</cp:coreProperties>
</file>