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BF3FE-D213-49E1-A8B4-202EC1F66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D9785-F4A0-41B2-A493-0DD9AE32C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C783F-3B8B-4312-9FE9-86BDB1F6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63273-EE87-498A-953E-6D8F1602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0E2D4-EF77-4E72-81A5-CC289F66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61911-280E-429D-BF9D-745AFC0C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132C7C-5C9C-4A95-A423-CC7B1A1B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BA5F9-4E17-4851-8669-97B1B3C1F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DEC3E-E20A-4755-BEC9-9B9976CAE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64DAA3-4739-46EB-A569-274D5F812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1E37F-DC1E-4EBF-8A9C-833E0EC7C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03225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社区工作居民会议技巧培训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会议现场布置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会议流程管理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会议纪律与礼仪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会议后跟进与评估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确保会议主题与社区工作密切相关，能够吸引居民参与讨论。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确定会议主题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明确会议目标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制定具体的会议目标，如解决问题、收集意见、推动项目进展等。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将会议主题拆分为具体的议题，确保每个议题都有明确的讨论范围和预期结果。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明确会议目的和议题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020" b="180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确定参会人员和角色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邀请关键利益相关者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确保与会议议题相关的关键利益相关者能够参加会议，如社区领导、居民代表、相关政府部门代表等。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分配角色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为参会人员分配角色，如主持人、记录员、发言人等，确保会议顺利进行。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提前通知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提前向参会人员发送会议通知，告知会议时间、地点、目的和议题等信息。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考虑居民的时间安排，选择方便大多数居民参加的时间段举行会议。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选择宽敞、安静且设施完备的场地作为会议地点，确保参会人员能够舒适地进行讨论。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选定适宜的地点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为会议预留足够的时间，确保所有议题都能得到充分讨论。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预留足够时间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安排会议时间和地点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收集与会议议题相关的背景资料，如政策文件、统计数据等，供参会人员参考。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准备背景资料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如需进行演示，提前准备好演示文稿，确保内容简洁明了。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准备演示文稿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7250" r="27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检查会议所需的设施是否完备，如投影仪、音响设备、桌椅等，确保会议顺利进行。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准备会议资料和设施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会议现场布置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照明布置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合理利用自然光和照明设备，确保会议现场光线充足且柔和。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色调选择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使用柔和的色调，如浅蓝、米黄等，营造宁静、舒适的氛围。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背景音乐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播放轻柔的背景音乐，帮助与会者放松心情，更好地参与会议。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167" r="171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67" r="171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营造舒适、和谐的氛围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根据会议规模和场地条件，选择合适的座位排列方式，如剧院式、圆桌式等。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座位设置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充分利用场地空间，确保与会者有足够的活动空间，同时方便他们交流互动。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确保每个座位上的与会者都能清晰地看到主席台和演示屏幕。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视线考虑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合理安排座位和布局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在会议入口附近设立接待区，方便与会者签到、领取资料等。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接待区设置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提供舒适的座椅和茶水点心，让与会者在会议间隙得到充分的休息和交流机会。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休息区布置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设立接待区和休息区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社区宣传资料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摆放社区的宣传册、活动照片等，展示社区的工作成果和特色。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其他相关资料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根据会议主题，放置相关的背景资料、统计数据等，供与会者参考。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会议议程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在显眼位置放置会议议程，让与会者了解会议流程和安排。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放置相关宣传资料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会议流程管理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介绍会议流程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概述会议的主要环节和时间安排，让与会者对会议有一个整体了解。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简短、热情地欢迎与会者，并介绍会议的目的和主题。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介绍与会者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对与会者进行简要介绍，包括他们的姓名、身份和在社区中的角色。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主持人开场致辞和介绍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发言顺序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根据会议主题和议程，合理安排发言人的发言顺序，确保会议的有序进行。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规定每个发言人的发言时间，并在必要时进行提醒和控制，以确保会议的高效进行。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根据实际情况，灵活调整发言顺序和时间安排，确保会议的顺利进行。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发言人发言顺序和时间控制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问题筛选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主持人应对提出的问题进行筛选和分类，优先选择与会议主题相关、具有代表性和普遍性的问题进行回答和讨论。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回答技巧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发言人应认真听取问题，并针对问题进行清晰、明确的回答，同时注意控制回答时间。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鼓励与会者积极提问，可以采用举手、递纸条等方式进行提问。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提问环节和问题筛选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https://d.book118.com/356103225015010043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2024-09-10T20:52:27.548</cp:lastPrinted>
  <dcterms:created xsi:type="dcterms:W3CDTF">2024-09-10T12:52:27Z</dcterms:created>
  <dcterms:modified xsi:type="dcterms:W3CDTF">2024-09-10T12:52:29Z</dcterms:modified>
</cp:coreProperties>
</file>