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AQQDP+MS-UIGothic"/>
      <p:regular r:id="rId15"/>
    </p:embeddedFont>
    <p:embeddedFont>
      <p:font typeface="QHUSDP+ELGHCL+MicrosoftYaHei"/>
      <p:regular r:id="rId16"/>
    </p:embeddedFont>
    <p:embeddedFont>
      <p:font typeface="JPLOFS+RHUWEN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A8F99-7112-47B7-A82E-EA0155B2F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7A702-205D-4918-9FCF-5511A6F74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BD098-02EE-445E-A2E7-74BE99D8D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5BFF5-D9BA-4E25-BF9A-A503EA05A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EEBF7E-4FFE-44F0-A484-C40DBE4F6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35844C-3877-49C1-B51A-90A3DEA99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B5A313-4CCC-4398-9AE2-6694BF1CB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70B44-7C16-4882-B026-AA8C232A6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F1708-F6D9-46E4-ADE3-632BEEC26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8AB82-C584-4767-83AC-9C3BD2304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F2C45-1CB7-4E32-B289-DEA02D3DB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04001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267709" y="2964247"/>
            <a:ext cx="6506527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QAQQDP+MS-UIGothic"/>
                <a:cs typeface="QAQQDP+MS-UIGothic"/>
              </a:rPr>
              <a:t>家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乡</a:t>
            </a:r>
            <a:r>
              <a:rPr sz="4050">
                <a:solidFill>
                  <a:srgbClr val="CD5095"/>
                </a:solidFill>
                <a:latin typeface="QAQQDP+MS-UIGothic"/>
                <a:cs typeface="QAQQDP+MS-UIGothic"/>
              </a:rPr>
              <a:t>中草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药视频说课课</a:t>
            </a:r>
            <a:r>
              <a:rPr sz="4050">
                <a:solidFill>
                  <a:srgbClr val="CD5095"/>
                </a:solidFill>
                <a:latin typeface="QAQQDP+MS-UIGothic"/>
                <a:cs typeface="QAQQDP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52954" y="3778665"/>
            <a:ext cx="2045909" cy="2403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EBB9D5"/>
                </a:solidFill>
                <a:latin typeface="QHUSDP+ELGHCL+MicrosoftYaHei"/>
                <a:cs typeface="QHUSDP+ELGHCL+MicrosoftYaHei"/>
              </a:rPr>
              <a:t>CONTENCT</a:t>
            </a:r>
          </a:p>
          <a:p>
            <a:pPr marL="0" marR="0">
              <a:lnSpc>
                <a:spcPts val="8400"/>
              </a:lnSpc>
              <a:spcBef>
                <a:spcPts val="582"/>
              </a:spcBef>
              <a:spcAft>
                <a:spcPct val="0"/>
              </a:spcAft>
            </a:pPr>
            <a:r>
              <a:rPr sz="8400">
                <a:solidFill>
                  <a:srgbClr val="CD5095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JPLOFS+RHUWEN+MicrosoftYaHei-Bold"/>
                <a:cs typeface="JPLOFS+RHUWE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2971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QAQQDP+MS-UIGothic"/>
                <a:cs typeface="QAQQDP+MS-UIGothic"/>
              </a:rPr>
              <a:t>中草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3600">
                <a:solidFill>
                  <a:srgbClr val="000000"/>
                </a:solidFill>
                <a:latin typeface="QAQQDP+MS-UIGothic"/>
                <a:cs typeface="QAQQDP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中草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的起源和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QAQQDP+MS-UIGothic"/>
                <a:cs typeface="QAQQDP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中草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起源于古代中国，最早可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追溯至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期的部落医学。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历</a:t>
            </a:r>
            <a:r>
              <a:rPr sz="1550">
                <a:solidFill>
                  <a:srgbClr val="CD5095"/>
                </a:solidFill>
                <a:latin typeface="QAQQDP+MS-UIGothic"/>
                <a:cs typeface="QAQQDP+MS-UIGothic"/>
              </a:rPr>
              <a:t>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的推移，中草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展壮大，成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医学的重要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成部分。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中草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的种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和分布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QAQQDP+MS-UIGothic"/>
                <a:cs typeface="QAQQDP+MS-UIGothic"/>
              </a:rPr>
              <a:t>种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2891276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中草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繁多，据《本草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纲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目》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有</a:t>
            </a:r>
            <a:r>
              <a:rPr sz="1350">
                <a:solidFill>
                  <a:srgbClr val="000000"/>
                </a:solidFill>
                <a:latin typeface="QHUSDP+ELGHCL+MicrosoftYaHei"/>
                <a:cs typeface="QHUSDP+ELGHCL+MicrosoftYaHei"/>
              </a:rPr>
              <a:t>11890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QAQQDP+MS-UIGothic"/>
                <a:cs typeface="QAQQDP+MS-UIGothic"/>
              </a:rPr>
              <a:t>分布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中草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分布广泛，全国各地均有不同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的中草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中草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用价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值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和意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2000" spc="15">
                <a:solidFill>
                  <a:srgbClr val="CD5095"/>
                </a:solidFill>
                <a:latin typeface="QAQQDP+MS-UIGothic"/>
                <a:cs typeface="QAQQDP+MS-UIGothic"/>
              </a:rPr>
              <a:t>用价</a:t>
            </a:r>
            <a:r>
              <a:rPr sz="2000">
                <a:solidFill>
                  <a:srgbClr val="CD5095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中草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床治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、保健、美容等方面具有广泛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用价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CD5095"/>
                </a:solidFill>
                <a:latin typeface="QAQQDP+MS-UIGothic"/>
                <a:cs typeface="QAQQDP+MS-UIGothic"/>
              </a:rPr>
              <a:t>意</a:t>
            </a:r>
            <a:r>
              <a:rPr sz="2000">
                <a:solidFill>
                  <a:srgbClr val="CD5095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91050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中草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文化的瑰宝，承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着中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民族的智慧和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世界医学也有重要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贡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JPLOFS+RHUWEN+MicrosoftYaHei-Bold"/>
                <a:cs typeface="JPLOFS+RHUWE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QAQQDP+MS-UIGothic"/>
                <a:cs typeface="QAQQDP+MS-UIGothic"/>
              </a:rPr>
              <a:t>家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3600">
                <a:solidFill>
                  <a:srgbClr val="000000"/>
                </a:solidFill>
                <a:latin typeface="QAQQDP+MS-UIGothic"/>
                <a:cs typeface="QAQQDP+MS-UIGothic"/>
              </a:rPr>
              <a:t>中草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3600">
                <a:solidFill>
                  <a:srgbClr val="000000"/>
                </a:solidFill>
                <a:latin typeface="QAQQDP+MS-UIGothic"/>
                <a:cs typeface="QAQQDP+MS-UIGothic"/>
              </a:rPr>
              <a:t>特色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家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乡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常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中草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介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29069" y="1921998"/>
            <a:ext cx="52557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的中草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，如枸杞、当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、人参等，以及它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的生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长环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境、形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特征和采摘季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29069" y="4317217"/>
            <a:ext cx="538821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些中草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的学名、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名和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用部位，以便学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者准确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家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乡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特色中草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效和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JPLOFS+RHUWEN+MicrosoftYaHei-Bold"/>
                <a:cs typeface="JPLOFS+RHUWE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特色中草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效，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如清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解毒、活血化瘀、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镇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静安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神等。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JPLOFS+RHUWEN+MicrosoftYaHei-Bold"/>
                <a:cs typeface="JPLOFS+RHUWEN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阐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些中草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床上的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用，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包括配伍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用、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量和使用方法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等，以指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者正确使用。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家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乡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中草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展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CD5095"/>
                </a:solidFill>
                <a:latin typeface="QAQQDP+MS-UIGothic"/>
                <a:cs typeface="QAQQDP+MS-UIGothic"/>
              </a:rPr>
              <a:t>状和前景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分析家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中草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状，包括种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植面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量和市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场销</a:t>
            </a:r>
            <a:r>
              <a:rPr sz="1350">
                <a:solidFill>
                  <a:srgbClr val="000000"/>
                </a:solidFill>
                <a:latin typeface="QAQQDP+MS-UIGothic"/>
                <a:cs typeface="QAQQDP+MS-UIGothic"/>
              </a:rPr>
              <a:t>售情况。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展望家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乡</a:t>
            </a: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中草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展前景，探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讨</a:t>
            </a: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未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来市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需求、技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术进</a:t>
            </a: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步和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产业发</a:t>
            </a: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展的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FFFFFF"/>
                </a:solidFill>
                <a:latin typeface="QAQQDP+MS-UIGothic"/>
                <a:cs typeface="QAQQD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https://d.book118.com/356104001034010102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QAQQDP+MS-UIGothic</vt:lpstr>
      <vt:lpstr>SimSun</vt:lpstr>
      <vt:lpstr>QHUSDP+ELGHCL+MicrosoftYaHei</vt:lpstr>
      <vt:lpstr>JPLOFS+RHUWEN+MicrosoftYaHei-Bold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2024-09-26T23:39:26.787</cp:lastPrinted>
  <dcterms:created xsi:type="dcterms:W3CDTF">2024-09-26T15:39:26Z</dcterms:created>
  <dcterms:modified xsi:type="dcterms:W3CDTF">2024-09-26T15:39:27Z</dcterms:modified>
</cp:coreProperties>
</file>