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7D7F4C-B1D0-4854-A55E-38A6160ECA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9245A7-5434-4C05-B54E-F3BCBB1EC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E68830-5CD4-4070-A620-E6C9CF60E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EADF89-8C12-4E84-A21E-A1A86B2F1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22313D-24A4-4F6D-8105-F7A8B970CA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0A2E52-C60E-4260-A4E9-99BAD00017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F42FBF-B05D-4BB9-B0ED-10A3049995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2F3EFE-F050-4591-8C52-A1F0103A9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0B2E0A-765B-41DA-971E-5BEF0F0B3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59424C-F192-4B8F-9F3C-D7B27873A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4364C1-92F2-492C-B75C-0623B4697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042432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民办高校引进和培养高层次人才管理办法</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2024-01-21</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AA</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高层次人才引进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高层次人才培养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高层次人才使用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高层次人才流动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管理机制与保障措施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42" r="20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引进和培养高层次人才是民办高校提升教育质量和学术水平的重要途径，有助于推动民办高校教育事业的可持续发展。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推动民办高校教育事业发展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通过引进和培养高层次人才，可以优化民办高校的人才结构，提高教师队伍的整体素质，增强学校的综合竞争力。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优化人才结构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高层次人才的培养和引进有助于民办高校更好地适应经济社会发展的需求，培养更多具有创新精神和实践能力的高素质人才。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适应经济社会发展需求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适用对象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本办法所指的高层次人才包括具有博士学位或副高级以上专业技术职务的优秀人才，以及在某一领域具有突出业绩和成果的专家、学者等。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适用范围</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本办法适用于所有民办高校引进和培养高层次人才的管理工作。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特殊人才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对于特别优秀或具有特殊才能的人才，民办高校可根据实际情况采取更加灵活的政策和措施进行引进和培养。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5875" r="5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542" r="16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5708" r="5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高层次人才引进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制定科学合理的引进计划，明确引进人才的学科领域、数量和质量要求。</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设定引进标准，包括学术水平、科研成果、教学能力、社会声誉等方面的要求。</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优先考虑引进具有国际化视野和跨学科背景的优秀人才。</a:t>
              </a:r>
            </a:p>
          </p:txBody>
        </p:sp>
      </p:grpSp>
      <p:pic>
        <p:nvPicPr>
          <p:cNvPr id="14" name="Picture 14"/>
          <p:cNvPicPr>
            <a:picLocks noChangeAspect="1"/>
          </p:cNvPicPr>
          <p:nvPr/>
        </p:nvPicPr>
        <p:blipFill>
          <a:blip r:embed="rId2"/>
          <a:srcRect l="15000" r="150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500" r="125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引进计划和标准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引进渠道和方式</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通过学术成果展示、国际学术会议、人才招聘网站等渠道发布招聘信息。</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采取校园招聘、社会招聘、海外招聘等多种方式吸引人才。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与国内外知名高校、科研机构建立合作关系，共享人才资源。</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建立严格的引进程序，包括简历筛选、面试评估、学术评审等环节。</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对引进人才进行全面考察，确保其学术道德和职业操守符合学校要求。</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签订工作合同，明确双方的权利和义务，包括工作任务、薪酬待遇、考核标准等。</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引进程序和要求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高层次人才培养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结合人才自身特点和优势，制定个性化的培养计划，确保培养效果。</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制定科学合理的培养计划，明确培养目标、培养期限、培养方式等。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根据学校发展战略和学科建设需要，确定高层次人才培养的重点领域和优先方向。</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培养目标和计划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培养模式和内容</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采用导师制、学术团队、访问学者等多种培养模式，提供多元化的学术交流和合作机会。</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加强科研能力和创新创业精神的培养，鼓励人才参与重大科研项目和产学研合作项目。</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注重跨学科、跨领域的培养，拓宽人才学术视野和知识结构。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培养考核和评估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建立完善的培养考核和评估机制，对培养过程进行全面监督和评估。</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采用定期考核和绩效评估的方式，对培养成果进行量化评价和综合分析。</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对于培养不合格或未达到预期目标的人才，及时调整培养计划或采取其他措施加以改进。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高层次人才使用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实行岗位责任制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高层次人才应按照合同约定，认真履行岗位职责，完成工作任务，实现工作目标。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加强团队建设</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鼓励高层次人才组建或加入创新团队，发挥团队协同作用，提升整体科研水平。</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设立高层次人才特聘岗位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针对学科领军人才、学术带头人等高层次人才，设立特聘岗位，明确岗位职责和工作目标。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岗位设置和职责</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提供优质的工作条件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为高层次人才提供充足的科研启动经费、实验场地、仪器设备等必要的工作条件。</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给予优厚的薪酬待遇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根据高层次人才的学术水平、科研成果等因素，给予高于同类人员的薪酬待遇。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完善福利待遇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为高层次人才提供住房、医疗、子女教育等方面的优质福利待遇。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工作条件和待遇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https://d.book118.com/356104243212010044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2024-09-13T07:28:00.855</cp:lastPrinted>
  <dcterms:created xsi:type="dcterms:W3CDTF">2024-09-12T23:28:00Z</dcterms:created>
  <dcterms:modified xsi:type="dcterms:W3CDTF">2024-09-12T23:28:03Z</dcterms:modified>
</cp:coreProperties>
</file>