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2F8518-8925-49B6-AEB8-FE7500B33B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A763C3-504A-413E-8900-A37DB5FE61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961025-B042-471A-A747-3975D9CD29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D2125B-7A69-4C40-8AAB-8D55DD3A4A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1A0207-9F61-465C-BC8D-97902D3956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9978BF-E432-4680-A2ED-B8408608B9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8103B8-14D8-429A-8A43-F989D49343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5E8B41-24CA-46B2-96BF-9BC0712C9D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B20DDD-019E-4254-861E-2A23ADB0AE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3DF4E0-E5A8-4F85-8866-EC804CE7D6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8BE32C-423D-4034-9B97-3E1FDEE19A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11013021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基于生态修复的园林绿化设计</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生态修复背景下的园林绿化意义
 园林绿化的生态功能解析
 生态修复理念的融入与实践
 绿化设计中的植物配置策略
 园林绿地系统的生态修复作用
 基于生态修复的景观设计原则
 典型案例分析：生态修复与园林绿化结合
 未来发展趋势：智能化与可持续性</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生态修复背景下的园林绿化意义</a:t>
            </a:r>
          </a:p>
        </p:txBody>
      </p:sp>
      <p:sp>
        <p:nvSpPr>
          <p:cNvPr id="3" name="Subtitle 2"/>
          <p:cNvSpPr>
            <a:spLocks noGrp="1"/>
          </p:cNvSpPr>
          <p:nvPr>
            <p:ph type="subTitle" idx="1"/>
          </p:nvPr>
        </p:nvSpPr>
        <p:spPr/>
        <p:txBody>
          <a:bodyPr/>
          <a:lstStyle/>
          <a:p>
            <a:r>
              <a:t>基于生态修复的园林绿化设计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生态修复背景下的园林绿化意义</a:t>
            </a:r>
          </a:p>
        </p:txBody>
      </p:sp>
      <p:sp>
        <p:nvSpPr>
          <p:cNvPr id="3" name="Text Placeholder 2"/>
          <p:cNvSpPr>
            <a:spLocks noGrp="1"/>
          </p:cNvSpPr>
          <p:nvPr>
            <p:ph type="body" idx="1"/>
          </p:nvPr>
        </p:nvSpPr>
        <p:spPr/>
        <p:txBody>
          <a:bodyPr/>
          <a:lstStyle/>
          <a:p>
            <a:r>
              <a:t>生态修复与城市可持续发展</a:t>
            </a:r>
          </a:p>
        </p:txBody>
      </p:sp>
      <p:sp>
        <p:nvSpPr>
          <p:cNvPr id="4" name="Content Placeholder 3"/>
          <p:cNvSpPr>
            <a:spLocks noGrp="1"/>
          </p:cNvSpPr>
          <p:nvPr>
            <p:ph sz="half" idx="2"/>
          </p:nvPr>
        </p:nvSpPr>
        <p:spPr/>
        <p:txBody>
          <a:bodyPr/>
          <a:lstStyle/>
          <a:p>
            <a:r>
              <a:t>1. 生态修复在园林绿化中的应用有助于改善城市生态环境，减少污染和碳排放，实现城市的绿色低碳发展。</a:t>
            </a:r>
          </a:p>
          <a:p>
            <a:r>
              <a:t>2. 城市化进程中的土地利用变化对生物多样性和生态系统功能产生了巨大压力，生态修复可以恢复受损的生态系统，提高城市的生态承载力和韧性。</a:t>
            </a:r>
          </a:p>
          <a:p>
            <a:r>
              <a:t>3. 随着公众对环境保护意识的提升，生态修复已成为城市发展的重要趋势。园林绿化作为城市建设的重要组成部分，应该积极采用生态修复技术，创造更加宜居的城市环境。</a:t>
            </a:r>
          </a:p>
        </p:txBody>
      </p:sp>
      <p:sp>
        <p:nvSpPr>
          <p:cNvPr id="5" name="Text Placeholder 4"/>
          <p:cNvSpPr>
            <a:spLocks noGrp="1"/>
          </p:cNvSpPr>
          <p:nvPr>
            <p:ph type="body" idx="3"/>
          </p:nvPr>
        </p:nvSpPr>
        <p:spPr/>
        <p:txBody>
          <a:bodyPr/>
          <a:lstStyle/>
          <a:p>
            <a:r>
              <a:t>景观多样性与生态福祉</a:t>
            </a:r>
          </a:p>
        </p:txBody>
      </p:sp>
      <p:sp>
        <p:nvSpPr>
          <p:cNvPr id="6" name="Content Placeholder 5"/>
          <p:cNvSpPr>
            <a:spLocks noGrp="1"/>
          </p:cNvSpPr>
          <p:nvPr>
            <p:ph sz="half" idx="4"/>
          </p:nvPr>
        </p:nvSpPr>
        <p:spPr/>
        <p:txBody>
          <a:bodyPr/>
          <a:lstStyle/>
          <a:p>
            <a:r>
              <a:t>1. 园林绿化的生态修复过程可以增加景观多样性，包括物种多样性、生境多样性和景观结构多样性等。</a:t>
            </a:r>
          </a:p>
          <a:p>
            <a:r>
              <a:t>2. 景观多样性对于维护城市生态平衡、促进生物多样性的保护具有重要意义。</a:t>
            </a:r>
          </a:p>
          <a:p>
            <a:r>
              <a:t>3. 提高景观多样性可以通过植物配置、地形塑造等方式实现，这些措施可以增强生态系统的稳定性，为人类提供更多的生态福祉。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生态修复背景下的园林绿化意义</a:t>
            </a:r>
          </a:p>
        </p:txBody>
      </p:sp>
      <p:sp>
        <p:nvSpPr>
          <p:cNvPr id="3" name="Text Placeholder 2"/>
          <p:cNvSpPr>
            <a:spLocks noGrp="1"/>
          </p:cNvSpPr>
          <p:nvPr>
            <p:ph type="body" idx="1"/>
          </p:nvPr>
        </p:nvSpPr>
        <p:spPr/>
        <p:txBody>
          <a:bodyPr/>
          <a:lstStyle/>
          <a:p>
            <a:r>
              <a:t>生态服务功能的提升</a:t>
            </a:r>
          </a:p>
        </p:txBody>
      </p:sp>
      <p:sp>
        <p:nvSpPr>
          <p:cNvPr id="4" name="Content Placeholder 3"/>
          <p:cNvSpPr>
            <a:spLocks noGrp="1"/>
          </p:cNvSpPr>
          <p:nvPr>
            <p:ph sz="half" idx="2"/>
          </p:nvPr>
        </p:nvSpPr>
        <p:spPr/>
        <p:txBody>
          <a:bodyPr/>
          <a:lstStyle/>
          <a:p>
            <a:r>
              <a:t>1. 通过生态修复进行园林绿化设计，能够提升生态服务功能，如空气净化、水质净化、气候调节和生物多样性保护等。</a:t>
            </a:r>
          </a:p>
          <a:p>
            <a:r>
              <a:t>2. 近年来，人们对生活质量的要求越来越高，对生态服务的需求也在不断增加，因此，提升生态服务功能成为园林绿化设计的重要目标之一。</a:t>
            </a:r>
          </a:p>
          <a:p>
            <a:r>
              <a:t>3. 利用生态修复技术进行园林绿化设计，不仅可以满足人们的生活需求，还可以推动城市的可持续发展，是未来园林绿化设计的发展方向之一。</a:t>
            </a:r>
          </a:p>
        </p:txBody>
      </p:sp>
      <p:sp>
        <p:nvSpPr>
          <p:cNvPr id="5" name="Text Placeholder 4"/>
          <p:cNvSpPr>
            <a:spLocks noGrp="1"/>
          </p:cNvSpPr>
          <p:nvPr>
            <p:ph type="body" idx="3"/>
          </p:nvPr>
        </p:nvSpPr>
        <p:spPr/>
        <p:txBody>
          <a:bodyPr/>
          <a:lstStyle/>
          <a:p>
            <a:r>
              <a:t>城市热岛效应的缓解</a:t>
            </a:r>
          </a:p>
        </p:txBody>
      </p:sp>
      <p:sp>
        <p:nvSpPr>
          <p:cNvPr id="6" name="Content Placeholder 5"/>
          <p:cNvSpPr>
            <a:spLocks noGrp="1"/>
          </p:cNvSpPr>
          <p:nvPr>
            <p:ph sz="half" idx="4"/>
          </p:nvPr>
        </p:nvSpPr>
        <p:spPr/>
        <p:txBody>
          <a:bodyPr/>
          <a:lstStyle/>
          <a:p>
            <a:r>
              <a:t>1. 城市化进程中，由于大量硬质铺装和建筑物的存在，容易产生城市热岛效应，导致城市温度高于周边乡村地区。</a:t>
            </a:r>
          </a:p>
          <a:p>
            <a:r>
              <a:t>2. 生态修复技术在园林绿化中的应用，可以通过增加植被覆盖面积、降低地表温度等方式，有效缓解城市热岛效应。</a:t>
            </a:r>
          </a:p>
          <a:p>
            <a:r>
              <a:t>3. 随着全球气候变化和环境污染问题日益严重，缓解城市热岛效应成为了迫切需要解决的问题之一，而园林绿化设计中的生态修复则是一种有效的解决方案。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生态修复背景下的园林绿化意义</a:t>
            </a:r>
          </a:p>
        </p:txBody>
      </p:sp>
      <p:sp>
        <p:nvSpPr>
          <p:cNvPr id="3" name="Text Placeholder 2"/>
          <p:cNvSpPr>
            <a:spLocks noGrp="1"/>
          </p:cNvSpPr>
          <p:nvPr>
            <p:ph type="body" idx="1"/>
          </p:nvPr>
        </p:nvSpPr>
        <p:spPr/>
        <p:txBody>
          <a:bodyPr/>
          <a:lstStyle/>
          <a:p>
            <a:r>
              <a:t>生态教育与公众参与</a:t>
            </a:r>
          </a:p>
        </p:txBody>
      </p:sp>
      <p:sp>
        <p:nvSpPr>
          <p:cNvPr id="4" name="Content Placeholder 3"/>
          <p:cNvSpPr>
            <a:spLocks noGrp="1"/>
          </p:cNvSpPr>
          <p:nvPr>
            <p:ph sz="half" idx="2"/>
          </p:nvPr>
        </p:nvSpPr>
        <p:spPr/>
        <p:txBody>
          <a:bodyPr/>
          <a:lstStyle/>
          <a:p>
            <a:r>
              <a:t>1. 生态修复在园林绿化中的应用，可以为公众提供丰富的生态教育资源，增强公众的环保意识和生态保护意识。</a:t>
            </a:r>
          </a:p>
          <a:p>
            <a:r>
              <a:t>2. 公众参与是生态修复过程中的重要环节，通过鼓励公众参与到园林绿化的建设和管理中来，可以增强他们对生态环境的关注和爱护。</a:t>
            </a:r>
          </a:p>
          <a:p>
            <a:r>
              <a:t>3. 生态教育与公众参与有助于培养人们的生态文明理念，推动社会形成绿色发展模式。</a:t>
            </a:r>
          </a:p>
        </p:txBody>
      </p:sp>
      <p:sp>
        <p:nvSpPr>
          <p:cNvPr id="5" name="Text Placeholder 4"/>
          <p:cNvSpPr>
            <a:spLocks noGrp="1"/>
          </p:cNvSpPr>
          <p:nvPr>
            <p:ph type="body" idx="3"/>
          </p:nvPr>
        </p:nvSpPr>
        <p:spPr/>
        <p:txBody>
          <a:bodyPr/>
          <a:lstStyle/>
          <a:p>
            <a:r>
              <a:t>资源循环与经济可持续性</a:t>
            </a:r>
          </a:p>
        </p:txBody>
      </p:sp>
      <p:sp>
        <p:nvSpPr>
          <p:cNvPr id="6" name="Content Placeholder 5"/>
          <p:cNvSpPr>
            <a:spLocks noGrp="1"/>
          </p:cNvSpPr>
          <p:nvPr>
            <p:ph sz="half" idx="4"/>
          </p:nvPr>
        </p:nvSpPr>
        <p:spPr/>
        <p:txBody>
          <a:bodyPr/>
          <a:lstStyle/>
          <a:p>
            <a:r>
              <a:t>1. 生态修复在园林绿化设计中的应用，可以帮助我们更好地利用自然资源，实现资源的高效利用和循环利用。</a:t>
            </a:r>
          </a:p>
          <a:p>
            <a:r>
              <a:t>2. 通过生态修复技术，我们可以将废弃的土地和设施改造成为具有生态价值和经济效益的绿地，从而实现经济可持续发展。</a:t>
            </a:r>
          </a:p>
          <a:p>
            <a:r>
              <a:t>3. 资源循环与经济可持续性是未来发展的重要趋势，园林绿化设计应该充分利用生态修复技术，推动这一进程的发展。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园林绿化的生态功能解析</a:t>
            </a:r>
          </a:p>
        </p:txBody>
      </p:sp>
      <p:sp>
        <p:nvSpPr>
          <p:cNvPr id="3" name="Subtitle 2"/>
          <p:cNvSpPr>
            <a:spLocks noGrp="1"/>
          </p:cNvSpPr>
          <p:nvPr>
            <p:ph type="subTitle" idx="1"/>
          </p:nvPr>
        </p:nvSpPr>
        <p:spPr/>
        <p:txBody>
          <a:bodyPr/>
          <a:lstStyle/>
          <a:p>
            <a:r>
              <a:t>基于生态修复的园林绿化设计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园林绿化的生态功能解析</a:t>
            </a:r>
          </a:p>
        </p:txBody>
      </p:sp>
      <p:sp>
        <p:nvSpPr>
          <p:cNvPr id="3" name="Text Placeholder 2"/>
          <p:cNvSpPr>
            <a:spLocks noGrp="1"/>
          </p:cNvSpPr>
          <p:nvPr>
            <p:ph type="body" idx="1"/>
          </p:nvPr>
        </p:nvSpPr>
        <p:spPr/>
        <p:txBody>
          <a:bodyPr/>
          <a:lstStyle/>
          <a:p>
            <a:r>
              <a:t>园林绿化的气候调节功能,</a:t>
            </a:r>
          </a:p>
        </p:txBody>
      </p:sp>
      <p:sp>
        <p:nvSpPr>
          <p:cNvPr id="4" name="Content Placeholder 3"/>
          <p:cNvSpPr>
            <a:spLocks noGrp="1"/>
          </p:cNvSpPr>
          <p:nvPr>
            <p:ph sz="half" idx="2"/>
          </p:nvPr>
        </p:nvSpPr>
        <p:spPr/>
        <p:txBody>
          <a:bodyPr/>
          <a:lstStyle/>
          <a:p>
            <a:r>
              <a:t>1. 减轻城市热岛效应:园林绿化通过吸收和散发水分，降低周围环境温度，有助于缓解城市热岛效应。研究表明，在城市中增加绿地覆盖率可以有效降低地表温度，改善居住环境。</a:t>
            </a:r>
          </a:p>
          <a:p>
            <a:r>
              <a:t>2. 促进大气质量改善：园林植物能够吸收二氧化碳并释放氧气，从而提高空气质量。此外，它们还能吸收空气中的有害气体如二氧化硫、氮氧化物等，对净化空气具有重要作用。</a:t>
            </a:r>
          </a:p>
          <a:p>
            <a:r>
              <a:t>3. 防止气候变化：园林绿化通过碳汇作用将大气中的二氧化碳转化为有机物质储存在植物体内，有助于减缓全球变暖的趋势。</a:t>
            </a:r>
          </a:p>
        </p:txBody>
      </p:sp>
      <p:sp>
        <p:nvSpPr>
          <p:cNvPr id="5" name="Text Placeholder 4"/>
          <p:cNvSpPr>
            <a:spLocks noGrp="1"/>
          </p:cNvSpPr>
          <p:nvPr>
            <p:ph type="body" idx="3"/>
          </p:nvPr>
        </p:nvSpPr>
        <p:spPr/>
        <p:txBody>
          <a:bodyPr/>
          <a:lstStyle/>
          <a:p>
            <a:r>
              <a:t>园林绿化的水文调节功能,</a:t>
            </a:r>
          </a:p>
        </p:txBody>
      </p:sp>
      <p:sp>
        <p:nvSpPr>
          <p:cNvPr id="6" name="Content Placeholder 5"/>
          <p:cNvSpPr>
            <a:spLocks noGrp="1"/>
          </p:cNvSpPr>
          <p:nvPr>
            <p:ph sz="half" idx="4"/>
          </p:nvPr>
        </p:nvSpPr>
        <p:spPr/>
        <p:txBody>
          <a:bodyPr/>
          <a:lstStyle/>
          <a:p>
            <a:r>
              <a:t>1. 增强土壤渗透能力：园林植被可减少地表径流，增强雨水的渗透能力，有助于补充地下水和维持地下水资源的稳定。</a:t>
            </a:r>
          </a:p>
          <a:p>
            <a:r>
              <a:t>2. 减少洪水灾害风险：适当的园林绿化设计可以帮助减缓暴雨引发的地表水流速度，减轻城市排水系统的压力，降低洪水灾害的风险。</a:t>
            </a:r>
          </a:p>
          <a:p>
            <a:r>
              <a:t>3. 提高水质：园林植被能够吸收和过滤地表径流中的污染物质，有助于改善水质，保护生态环境。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园林绿化的生态功能解析</a:t>
            </a:r>
          </a:p>
        </p:txBody>
      </p:sp>
      <p:sp>
        <p:nvSpPr>
          <p:cNvPr id="3" name="Text Placeholder 2"/>
          <p:cNvSpPr>
            <a:spLocks noGrp="1"/>
          </p:cNvSpPr>
          <p:nvPr>
            <p:ph type="body" idx="1"/>
          </p:nvPr>
        </p:nvSpPr>
        <p:spPr/>
        <p:txBody>
          <a:bodyPr/>
          <a:lstStyle/>
          <a:p>
            <a:r>
              <a:t>园林绿化的生物多样性保护功能,</a:t>
            </a:r>
          </a:p>
        </p:txBody>
      </p:sp>
      <p:sp>
        <p:nvSpPr>
          <p:cNvPr id="4" name="Content Placeholder 3"/>
          <p:cNvSpPr>
            <a:spLocks noGrp="1"/>
          </p:cNvSpPr>
          <p:nvPr>
            <p:ph sz="half" idx="2"/>
          </p:nvPr>
        </p:nvSpPr>
        <p:spPr/>
        <p:txBody>
          <a:bodyPr/>
          <a:lstStyle/>
          <a:p>
            <a:r>
              <a:t>1. 提供栖息地：园林绿化为多种动植物提供了生存空间，有助于维护生态系统的平衡和生物多样性。</a:t>
            </a:r>
          </a:p>
          <a:p>
            <a:r>
              <a:t>2. 恢复受损生态系统：通过选择合适的植物种类和设计方法，园林绿化能够帮助修复受损的生态系统，恢复其原有的生物多样性。</a:t>
            </a:r>
          </a:p>
          <a:p>
            <a:r>
              <a:t>3. 建立生态走廊：园林绿化可以通过建立生态走廊连接不同的自然区域，促进物种交流与扩散，进一步加强生物多样性的保护。</a:t>
            </a:r>
          </a:p>
        </p:txBody>
      </p:sp>
      <p:sp>
        <p:nvSpPr>
          <p:cNvPr id="5" name="Text Placeholder 4"/>
          <p:cNvSpPr>
            <a:spLocks noGrp="1"/>
          </p:cNvSpPr>
          <p:nvPr>
            <p:ph type="body" idx="3"/>
          </p:nvPr>
        </p:nvSpPr>
        <p:spPr/>
        <p:txBody>
          <a:bodyPr/>
          <a:lstStyle/>
          <a:p>
            <a:r>
              <a:t>园林绿化的景观美学功能,</a:t>
            </a:r>
          </a:p>
        </p:txBody>
      </p:sp>
      <p:sp>
        <p:nvSpPr>
          <p:cNvPr id="6" name="Content Placeholder 5"/>
          <p:cNvSpPr>
            <a:spLocks noGrp="1"/>
          </p:cNvSpPr>
          <p:nvPr>
            <p:ph sz="half" idx="4"/>
          </p:nvPr>
        </p:nvSpPr>
        <p:spPr/>
        <p:txBody>
          <a:bodyPr/>
          <a:lstStyle/>
          <a:p>
            <a:r>
              <a:t>1. 改善城市形象：高质量的园林绿化设计可以美化城市景观，提升城市形象和居民生活质量。</a:t>
            </a:r>
          </a:p>
          <a:p>
            <a:r>
              <a:t>2. 增加视觉层次感：园林绿化通过巧妙利用不同高度、色彩、形态的植物，创造出丰富的视觉层次感，增强景观美感。</a:t>
            </a:r>
          </a:p>
          <a:p>
            <a:r>
              <a:t>3. 提升心理舒适度：优美的园林绿化有助于缓解人们的精神压力，提供放松身心的空间，提高人们的心理舒适度。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园林绿化的生态功能解析</a:t>
            </a:r>
          </a:p>
        </p:txBody>
      </p:sp>
      <p:sp>
        <p:nvSpPr>
          <p:cNvPr id="3" name="Text Placeholder 2"/>
          <p:cNvSpPr>
            <a:spLocks noGrp="1"/>
          </p:cNvSpPr>
          <p:nvPr>
            <p:ph type="body" idx="1"/>
          </p:nvPr>
        </p:nvSpPr>
        <p:spPr/>
        <p:txBody>
          <a:bodyPr/>
          <a:lstStyle/>
          <a:p>
            <a:r>
              <a:t>园林绿化的社会文化功能,</a:t>
            </a:r>
          </a:p>
        </p:txBody>
      </p:sp>
      <p:sp>
        <p:nvSpPr>
          <p:cNvPr id="4" name="Content Placeholder 3"/>
          <p:cNvSpPr>
            <a:spLocks noGrp="1"/>
          </p:cNvSpPr>
          <p:nvPr>
            <p:ph sz="half" idx="2"/>
          </p:nvPr>
        </p:nvSpPr>
        <p:spPr/>
        <p:txBody>
          <a:bodyPr/>
          <a:lstStyle/>
          <a:p>
            <a:r>
              <a:t>1. 传承历史文化：园林绿化的设计往往融入了当地的历史文化和艺术元素，有助于传承和弘扬民族文化。</a:t>
            </a:r>
          </a:p>
          <a:p>
            <a:r>
              <a:t>2. 提供休闲娱乐场所：公园、绿地等园林绿化空间为市民提供了休闲娱乐、体育锻炼等活动场所，增强了社区凝聚力。</a:t>
            </a:r>
          </a:p>
          <a:p>
            <a:r>
              <a:t>3. 教育公众环保意识：通过开展环保教育活动和设置科普设施，园林绿化有助于提高公众对环境保护的认识和责任感。</a:t>
            </a:r>
          </a:p>
        </p:txBody>
      </p:sp>
      <p:sp>
        <p:nvSpPr>
          <p:cNvPr id="5" name="Text Placeholder 4"/>
          <p:cNvSpPr>
            <a:spLocks noGrp="1"/>
          </p:cNvSpPr>
          <p:nvPr>
            <p:ph type="body" idx="3"/>
          </p:nvPr>
        </p:nvSpPr>
        <p:spPr/>
        <p:txBody>
          <a:bodyPr/>
          <a:lstStyle/>
          <a:p>
            <a:r>
              <a:t>园林绿化的经济效益功能,</a:t>
            </a:r>
          </a:p>
        </p:txBody>
      </p:sp>
      <p:sp>
        <p:nvSpPr>
          <p:cNvPr id="6" name="Content Placeholder 5"/>
          <p:cNvSpPr>
            <a:spLocks noGrp="1"/>
          </p:cNvSpPr>
          <p:nvPr>
            <p:ph sz="half" idx="4"/>
          </p:nvPr>
        </p:nvSpPr>
        <p:spPr/>
        <p:txBody>
          <a:bodyPr/>
          <a:lstStyle/>
          <a:p>
            <a:r>
              <a:t>1. 提升房地产价值：优质的园林绿化对于周边房地产的价值有显著提升作用，有利于吸引投资和促进经济发展。</a:t>
            </a:r>
          </a:p>
          <a:p>
            <a:r>
              <a:t>2. 创造就业机会：园林绿化的建设和管理需要大量的劳动力和技术支持，能够创造就业机会，推动相关产业的发展。</a:t>
            </a:r>
          </a:p>
          <a:p>
            <a:r>
              <a:t>3. 促进旅游业发展：独特的园林景观和优秀的生态环境是吸引游客的重要因素，能够带动旅游业及相关产业链的发展。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生态修复理念的融入与实践</a:t>
            </a:r>
          </a:p>
        </p:txBody>
      </p:sp>
      <p:sp>
        <p:nvSpPr>
          <p:cNvPr id="3" name="Subtitle 2"/>
          <p:cNvSpPr>
            <a:spLocks noGrp="1"/>
          </p:cNvSpPr>
          <p:nvPr>
            <p:ph type="subTitle" idx="1"/>
          </p:nvPr>
        </p:nvSpPr>
        <p:spPr/>
        <p:txBody>
          <a:bodyPr/>
          <a:lstStyle/>
          <a:p>
            <a:r>
              <a:t>基于生态修复的园林绿化设计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生态修复理念的融入与实践</a:t>
            </a:r>
          </a:p>
        </p:txBody>
      </p:sp>
      <p:sp>
        <p:nvSpPr>
          <p:cNvPr id="3" name="Text Placeholder 2"/>
          <p:cNvSpPr>
            <a:spLocks noGrp="1"/>
          </p:cNvSpPr>
          <p:nvPr>
            <p:ph type="body" idx="1"/>
          </p:nvPr>
        </p:nvSpPr>
        <p:spPr/>
        <p:txBody>
          <a:bodyPr/>
          <a:lstStyle/>
          <a:p>
            <a:r>
              <a:t>生态修复理念与园林绿化的结合</a:t>
            </a:r>
          </a:p>
        </p:txBody>
      </p:sp>
      <p:sp>
        <p:nvSpPr>
          <p:cNvPr id="4" name="Content Placeholder 3"/>
          <p:cNvSpPr>
            <a:spLocks noGrp="1"/>
          </p:cNvSpPr>
          <p:nvPr>
            <p:ph sz="half" idx="2"/>
          </p:nvPr>
        </p:nvSpPr>
        <p:spPr/>
        <p:txBody>
          <a:bodyPr/>
          <a:lstStyle/>
          <a:p>
            <a:r>
              <a:t>1. 生态修复理论基础：探讨生态修复的科学原理和方法，包括生态系统稳定性、生物多样性保护、物质循环等。</a:t>
            </a:r>
          </a:p>
          <a:p>
            <a:r>
              <a:t>2. 园林绿化设计原则：分析园林绿化在城市环境中的作用，提出符合生态修复理念的设计原则，如景观连续性、物种多样性等。</a:t>
            </a:r>
          </a:p>
          <a:p>
            <a:r>
              <a:t>3. 绿化实践案例分析：以具体的城市公园、道路绿地为例，深入研究如何将生态修复理念融入到园林绿化实践中，实现生态功能和美学效果的统一。</a:t>
            </a:r>
          </a:p>
        </p:txBody>
      </p:sp>
      <p:sp>
        <p:nvSpPr>
          <p:cNvPr id="5" name="Text Placeholder 4"/>
          <p:cNvSpPr>
            <a:spLocks noGrp="1"/>
          </p:cNvSpPr>
          <p:nvPr>
            <p:ph type="body" idx="3"/>
          </p:nvPr>
        </p:nvSpPr>
        <p:spPr/>
        <p:txBody>
          <a:bodyPr/>
          <a:lstStyle/>
          <a:p>
            <a:r>
              <a:t>植被选择与配置</a:t>
            </a:r>
          </a:p>
        </p:txBody>
      </p:sp>
      <p:sp>
        <p:nvSpPr>
          <p:cNvPr id="6" name="Content Placeholder 5"/>
          <p:cNvSpPr>
            <a:spLocks noGrp="1"/>
          </p:cNvSpPr>
          <p:nvPr>
            <p:ph sz="half" idx="4"/>
          </p:nvPr>
        </p:nvSpPr>
        <p:spPr/>
        <p:txBody>
          <a:bodyPr/>
          <a:lstStyle/>
          <a:p>
            <a:r>
              <a:t>1. 本地物种优先：重视本地物种的选择，利用其对当地气候、土壤条件的适应能力，提高绿化植物的生存率和生态效益。</a:t>
            </a:r>
          </a:p>
          <a:p>
            <a:r>
              <a:t>2. 植物群落构建：根据生态修复的目标和要求，选择合适的植物组合，模拟自然群落结构，增强生态系统的稳定性和恢复力。</a:t>
            </a:r>
          </a:p>
          <a:p>
            <a:r>
              <a:t>3. 多层次植物配置：通过合理搭配乔木、灌木、地被等不同类型的植物，形成多层次、立体式的绿色空间，提升生态多样性和景观效果。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生态修复理念的融入与实践</a:t>
            </a:r>
          </a:p>
        </p:txBody>
      </p:sp>
      <p:sp>
        <p:nvSpPr>
          <p:cNvPr id="3" name="Text Placeholder 2"/>
          <p:cNvSpPr>
            <a:spLocks noGrp="1"/>
          </p:cNvSpPr>
          <p:nvPr>
            <p:ph type="body" idx="1"/>
          </p:nvPr>
        </p:nvSpPr>
        <p:spPr/>
        <p:txBody>
          <a:bodyPr/>
          <a:lstStyle/>
          <a:p>
            <a:r>
              <a:t>土壤改良与水土保持</a:t>
            </a:r>
          </a:p>
        </p:txBody>
      </p:sp>
      <p:sp>
        <p:nvSpPr>
          <p:cNvPr id="4" name="Content Placeholder 3"/>
          <p:cNvSpPr>
            <a:spLocks noGrp="1"/>
          </p:cNvSpPr>
          <p:nvPr>
            <p:ph sz="half" idx="2"/>
          </p:nvPr>
        </p:nvSpPr>
        <p:spPr/>
        <p:txBody>
          <a:bodyPr/>
          <a:lstStyle/>
          <a:p>
            <a:r>
              <a:t>1. 土壤质量评估：对绿化区域进行土壤质量检测和评估，为后续的土壤改良措施提供依据。</a:t>
            </a:r>
          </a:p>
          <a:p>
            <a:r>
              <a:t>2. 土壤改良技术：采用有机肥、微生物肥料等方式改善土壤质地，提高土壤肥力和水分保</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绿化设计中的植物配置策略</a:t>
            </a:r>
          </a:p>
        </p:txBody>
      </p:sp>
      <p:sp>
        <p:nvSpPr>
          <p:cNvPr id="3" name="Subtitle 2"/>
          <p:cNvSpPr>
            <a:spLocks noGrp="1"/>
          </p:cNvSpPr>
          <p:nvPr>
            <p:ph type="subTitle" idx="1"/>
          </p:nvPr>
        </p:nvSpPr>
        <p:spPr/>
        <p:txBody>
          <a:bodyPr/>
          <a:lstStyle/>
          <a:p>
            <a:r>
              <a:t>基于生态修复的园林绿化设计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绿化设计中的植物配置策略</a:t>
            </a:r>
          </a:p>
        </p:txBody>
      </p:sp>
      <p:sp>
        <p:nvSpPr>
          <p:cNvPr id="3" name="Content Placeholder 2"/>
          <p:cNvSpPr>
            <a:spLocks noGrp="1"/>
          </p:cNvSpPr>
          <p:nvPr>
            <p:ph sz="half" idx="2"/>
          </p:nvPr>
        </p:nvSpPr>
        <p:spPr/>
        <p:txBody>
          <a:bodyPr/>
          <a:lstStyle/>
          <a:p>
            <a:r>
              <a:t>1. 保持物种多样性：绿化设计中的植物配置应注重选择不同种类的植物，以增加生态系统的复杂性和稳定性。这有助于提高生物多样性和生态系统功能。</a:t>
            </a:r>
          </a:p>
          <a:p>
            <a:r>
              <a:t>2. 地域性植物选择：优先考虑使用本地植物种，因为它们更能适应当地的气候、土壤条件和生物相互作用。这样可以降低维护成本，并且有利于保护地方特色和文化。</a:t>
            </a:r>
          </a:p>
          <a:p>
            <a:r>
              <a:t>3. 植物群落结构设计：通过合理安排乔木、灌木和草本植物的比例以及层次分布，模拟自然植物群落结构，从而实现植物间的互惠互利和共生关系。</a:t>
            </a:r>
          </a:p>
        </p:txBody>
      </p:sp>
      <p:sp>
        <p:nvSpPr>
          <p:cNvPr id="4" name="Text Placeholder 3"/>
          <p:cNvSpPr>
            <a:spLocks noGrp="1"/>
          </p:cNvSpPr>
          <p:nvPr>
            <p:ph type="body" idx="3"/>
          </p:nvPr>
        </p:nvSpPr>
        <p:spPr/>
        <p:txBody>
          <a:bodyPr/>
          <a:lstStyle/>
          <a:p>
            <a:r>
              <a:t>适应气候变化的植物配置</a:t>
            </a:r>
          </a:p>
        </p:txBody>
      </p:sp>
      <p:sp>
        <p:nvSpPr>
          <p:cNvPr id="5" name="Content Placeholder 4"/>
          <p:cNvSpPr>
            <a:spLocks noGrp="1"/>
          </p:cNvSpPr>
          <p:nvPr>
            <p:ph sz="half" idx="4"/>
          </p:nvPr>
        </p:nvSpPr>
        <p:spPr/>
        <p:txBody>
          <a:bodyPr/>
          <a:lstStyle/>
          <a:p>
            <a:r>
              <a:t>1. 抗逆性强的植物品种：在绿化设计中，选用具有耐旱、抗寒、抗病虫害等特性 的植物品种，可以更好地应对气候变化带来的影响，同时减少养护工作量。</a:t>
            </a:r>
          </a:p>
          <a:p>
            <a:r>
              <a:t>2. 湿地和雨水花园的应用：为了缓解城市热岛效应并收集雨水资源，可采用湿地和雨水花园的设计策略。这些植物配置能够净化水质、调节微气候和提供栖息地。</a:t>
            </a:r>
          </a:p>
          <a:p>
            <a:r>
              <a:t>3. 灵活多样的景观效果：针对气候变化可能带来的极端天气现象，如强降雨和高温干旱，设计中应考虑到植物种类的灵活性和适应性，以保证景观效果和生态环境的稳定。</a:t>
            </a:r>
          </a:p>
        </p:txBody>
      </p:sp>
      <p:sp>
        <p:nvSpPr>
          <p:cNvPr id="6" name="Text Placeholder 5"/>
          <p:cNvSpPr>
            <a:spLocks noGrp="1"/>
          </p:cNvSpPr>
          <p:nvPr>
            <p:ph type="body" idx="1"/>
          </p:nvPr>
        </p:nvSpPr>
        <p:spPr/>
        <p:txBody>
          <a:bodyPr/>
          <a:lstStyle/>
          <a:p>
            <a:r>
              <a:t>生态多样性与植物配置</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绿化设计中的植物配置策略</a:t>
            </a:r>
          </a:p>
        </p:txBody>
      </p:sp>
      <p:sp>
        <p:nvSpPr>
          <p:cNvPr id="3" name="Text Placeholder 2"/>
          <p:cNvSpPr>
            <a:spLocks noGrp="1"/>
          </p:cNvSpPr>
          <p:nvPr>
            <p:ph type="body" idx="1"/>
          </p:nvPr>
        </p:nvSpPr>
        <p:spPr/>
        <p:txBody>
          <a:bodyPr/>
          <a:lstStyle/>
          <a:p>
            <a:r>
              <a:t>碳汇功能强化的植物配置</a:t>
            </a:r>
          </a:p>
        </p:txBody>
      </p:sp>
      <p:sp>
        <p:nvSpPr>
          <p:cNvPr id="4" name="Content Placeholder 3"/>
          <p:cNvSpPr>
            <a:spLocks noGrp="1"/>
          </p:cNvSpPr>
          <p:nvPr>
            <p:ph sz="half" idx="2"/>
          </p:nvPr>
        </p:nvSpPr>
        <p:spPr/>
        <p:txBody>
          <a:bodyPr/>
          <a:lstStyle/>
          <a:p>
            <a:r>
              <a:t>1. 高碳汇潜力树种的选择：在绿化设计中选择具有较高碳吸收能力的树木品种，如松树、杉树等，能够有效提高园林绿地对二氧化碳的吸附和固定能力。</a:t>
            </a:r>
          </a:p>
          <a:p>
            <a:r>
              <a:t>2. 多层立体种植结构：通过多层次的植物配置，包括乔木、灌木和草本植物，形成复合型植被，既提高了空间利用率，又增强了碳汇功能。</a:t>
            </a:r>
          </a:p>
          <a:p>
            <a:r>
              <a:t>3. 维持健康稳定的生态系统：健康的生态系统具有较高的碳存储能力和碳循环效率。因此，在植物配置时要考虑各种因素以维持系统内部的动态平衡。</a:t>
            </a:r>
          </a:p>
        </p:txBody>
      </p:sp>
      <p:sp>
        <p:nvSpPr>
          <p:cNvPr id="5" name="Text Placeholder 4"/>
          <p:cNvSpPr>
            <a:spLocks noGrp="1"/>
          </p:cNvSpPr>
          <p:nvPr>
            <p:ph type="body" idx="3"/>
          </p:nvPr>
        </p:nvSpPr>
        <p:spPr/>
        <p:txBody>
          <a:bodyPr/>
          <a:lstStyle/>
          <a:p>
            <a:r>
              <a:t>人性化和互动性的植物配置</a:t>
            </a:r>
          </a:p>
        </p:txBody>
      </p:sp>
      <p:sp>
        <p:nvSpPr>
          <p:cNvPr id="6" name="Content Placeholder 5"/>
          <p:cNvSpPr>
            <a:spLocks noGrp="1"/>
          </p:cNvSpPr>
          <p:nvPr>
            <p:ph sz="half" idx="4"/>
          </p:nvPr>
        </p:nvSpPr>
        <p:spPr/>
        <p:txBody>
          <a:bodyPr/>
          <a:lstStyle/>
          <a:p>
            <a:r>
              <a:t>1. 提供休闲活动空间：绿化设计应充分考虑人的需求和体验，设置休息区、运动设施等，并配合适当的植物景观，为市民提供舒适宜人的户外环境。</a:t>
            </a:r>
          </a:p>
          <a:p>
            <a:r>
              <a:t>2. 触觉和嗅觉的植物配置：为了满足视觉之外的人体感官体验，可以配置具有触感特点（如羽毛状叶片）或香气四溢（如桂花、茉莉花）的植物。</a:t>
            </a:r>
          </a:p>
          <a:p>
            <a:r>
              <a:t>3. 教育和科普价值：在植物配置过程中融入教育元素，如设置标识牌介绍植物种类和特点、设立儿童探索区域等，引导公众关注环保、提升生态文明素养。</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https://d.book118.com/356110130214010051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生态修复背景下的园林绿化意义</vt:lpstr>
      <vt:lpstr> 生态修复背景下的园林绿化意义</vt:lpstr>
      <vt:lpstr> 生态修复背景下的园林绿化意义</vt:lpstr>
      <vt:lpstr> 生态修复背景下的园林绿化意义</vt:lpstr>
      <vt:lpstr> 园林绿化的生态功能解析</vt:lpstr>
      <vt:lpstr> 园林绿化的生态功能解析</vt:lpstr>
      <vt:lpstr> 园林绿化的生态功能解析</vt:lpstr>
      <vt:lpstr> 园林绿化的生态功能解析</vt:lpstr>
      <vt:lpstr> 生态修复理念的融入与实践</vt:lpstr>
      <vt:lpstr> 生态修复理念的融入与实践</vt:lpstr>
      <vt:lpstr> 生态修复理念的融入与实践</vt:lpstr>
      <vt:lpstr> 绿化设计中的植物配置策略</vt:lpstr>
      <vt:lpstr> 绿化设计中的植物配置策略</vt:lpstr>
      <vt:lpstr> 绿化设计中的植物配置策略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2024-09-17T18:34:31.744</cp:lastPrinted>
  <dcterms:created xsi:type="dcterms:W3CDTF">2024-09-17T10:34:31Z</dcterms:created>
  <dcterms:modified xsi:type="dcterms:W3CDTF">2024-09-17T10:34:33Z</dcterms:modified>
</cp:coreProperties>
</file>