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2D671-D339-419F-8227-F41A5CFEF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3CE80-7A19-41AC-BB6C-9FB317FD4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69C8C-C699-405B-A6F3-5184117D4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3F806-C8B4-41A0-AE6A-E10C84763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A12B99-37A9-4662-AA09-41704D731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0EB860-A666-46DC-BEAE-0081555B9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BA46C3-E88D-467E-B87B-647B8876B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346C4-B0FC-4E8C-822E-FC5804F6E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D83E03-53FD-49E9-B148-24EE6A896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CA0B8-00DD-4B87-8852-1591CD952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92A94-1925-4A04-9836-A5E32E9CA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3/6/2024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1021422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1945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慢性阻塞性肺疾病护理查房</a:t>
            </a:r>
            <a:r>
              <a:rPr lang="en-US" altLang="zh-CN" sz="5175" b="1" err="1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err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疾病概述与发病机制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诊断方法与评估指标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治疗方案与护理措施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呼吸康复与营养支持策略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心理干预与生活质量提升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随访管理及效果评价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5725" y="4193667"/>
            <a:ext cx="3629025" cy="17621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疾病概述与发病机制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慢性阻塞性肺疾病（COPD）是一种具有气流阻塞特征的慢性支气管炎或肺气肿。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可进一步发展为肺心病和呼吸衰竭的常见慢性疾病。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262" b="626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与有害气体及有害颗粒的异常炎症反应有关。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慢性阻塞性肺疾病定义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为重要的发病因素，烟草中的焦油、尼古丁等化学物质损伤气道上皮细胞。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接触职业粉尘及化学物质，如烟雾、变应原、工业废气等，可增加COPD的发病风险。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职业粉尘和化学物质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大气中的有害气体如二氧化硫、二氧化氮、氯气等可损伤气道黏膜上皮。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感染是COPD发生发展的重要因素之一，病毒、细菌和支原体等感染是COPD急性加重的重要原因。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炎症细胞浸润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气道重塑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肺气肿形成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肺血管改变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病理生理变化过程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包括中性粒细胞、巨噬细胞、淋巴细胞等。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气道壁增厚、管腔狭窄、气道阻力增加。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肺泡壁破坏，肺泡融合形成大疱，导致肺弹性回缩力下降。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肺动脉高压，肺循环阻力增加。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慢性咳嗽、咳痰、气短或呼吸困难、喘息和胸闷等。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208" r="20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桶状胸、语颤减弱、叩诊过清音、心界缩小、肺下界和肝浊音界下降等。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根据临床表现可分为支气管炎型、肺气肿型和混合型。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诊断方法与评估指标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依据患者的临床症状、体征和肺功能检查结果。具体症状包括慢性咳嗽、咳痰、气短或呼吸困难、喘息和胸闷等。体征方面，可能出现桶状胸、呼吸浅快、双肺呼吸音减低等。肺功能检查是确诊慢阻肺的必备条件，主要观察持续气流受限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需要与支气管哮喘、支气管扩张症、肺结核、肺癌、间质性肺疾病、心功能不全等疾病进行鉴别。这些疾病可能具有与慢阻肺相似的症状或体征，但通过详细的病史询问、体格检查和相关的辅助检查，可以进行有效的鉴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诊断依据及鉴别诊断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肺功能评估、症状评估、急性加重风险评估以及合并症评估。肺功能评估主要通过肺功能检查进行，症状评估主要依据患者的呼吸困难程度、咳嗽和咳痰情况，急性加重风险评估主要考虑患者的病史和当前病情，合并症评估则主要针对患者可能存在的其他系统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严重程度分级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根据患者的肺功能检查结果，可以将慢阻肺分为轻度、中度、重度和极重度四个等级。不同等级的患者在临床表现、治疗方法和预后方面可能存在差异。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评估指标及严重程度分级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其他检查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辅助检查项目介绍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是确诊慢阻肺和评估其严重程度的重要方法，主要包括肺活量测定、最大通气量测定、残气量测定等。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对于重症患者，血气分析可以帮助了解患者的呼吸功能和酸碱平衡状态。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如X线胸片和CT检查，可以帮助了解肺部病变情况，排除其他可能的肺部疾病。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根据患者的具体情况，可能还需要进行心电图、血常规、尿常规等其他检查。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焦虑与抑郁评估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慢阻肺患者由于长期受病痛折磨，容易出现焦虑和抑郁情绪。通过专业的心理评估工具，可以了解患者的情绪状态，为后续的心理干预提供依据。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了解患者面对疾病和治疗时的应对方式，可以帮助医护人员更好地理解患者的需求，提供针对性的支持和帮助。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评估患者的社会支持网络，包括家庭、朋友、社区等，可以为患者提供更全面的支持和照顾。同时，了解患者的社会支持情况也有助于预测其预后和康复情况。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治疗方案与护理措施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61" r="341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包括使用支气管舒张剂、吸入性糖皮质激素、祛痰药等，以减轻症状、改善肺功能和减少急性加重频率。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药物治疗策略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遵循医嘱，正确使用药物，注意药物副作用和相互作用，定期评估疗效和调整治疗方案。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药物治疗策略及注意事项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对于伴有低氧血症的患者，可给予长期家庭氧疗，提高生活质量。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包括运动训练、呼吸肌训练、健康教育等，可改善患者活动耐力，提高生活质量。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肺康复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如机械通气、肺移植等，适用于严重病例。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其他治疗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非药物治疗方法介绍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缓解症状、改善肺功能、减少并发症、提高生活质量。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制定个性化护理计划，包括健康教育、心理支持、呼吸训练、运动指导等，定期评估护理效果并调整计划。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护理目标制定和实施计划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https://d.book118.com/356110214222010055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2024-09-23T14:20:30.847</cp:lastPrinted>
  <dcterms:created xsi:type="dcterms:W3CDTF">2024-09-23T06:20:30Z</dcterms:created>
  <dcterms:modified xsi:type="dcterms:W3CDTF">2024-09-23T06:20:32Z</dcterms:modified>
</cp:coreProperties>
</file>