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CF97C-F029-492A-BCA0-328ACB213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B9111-E45F-4E72-960F-B3C4D225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B1355-1D85-46E5-95AF-A9651E819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9DC6A-CE3F-4476-8121-8ACEA098A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C46C1-C014-4541-B76A-2536CC75A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26A2D-9C0E-4105-942E-1AE9AA6B2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8E89E-CF47-496A-A164-5D323296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B1FBA-5754-4549-A2A6-30A8AB853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0C94B-3B3C-4C68-8C05-E612FDCF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6E9E5-E22E-4C2B-B731-ABB09DDC0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6035A-0C27-4E59-96BF-D9ACF8894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77" r:id="rId2"/>
    <p:sldLayoutId id="2147496178" r:id="rId3"/>
    <p:sldLayoutId id="2147496179" r:id="rId4"/>
    <p:sldLayoutId id="2147496180" r:id="rId5"/>
    <p:sldLayoutId id="2147496181" r:id="rId6"/>
    <p:sldLayoutId id="2147496182" r:id="rId7"/>
    <p:sldLayoutId id="2147496183" r:id="rId8"/>
    <p:sldLayoutId id="2147496184" r:id="rId9"/>
    <p:sldLayoutId id="2147496185" r:id="rId10"/>
    <p:sldLayoutId id="21474961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7.xml" /><Relationship Id="rId30" Type="http://schemas.openxmlformats.org/officeDocument/2006/relationships/tags" Target="../tags/tag184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13140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太阳能利用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3"/>
            </p:custDataLst>
          </p:nvPr>
        </p:nvSpPr>
        <p:spPr>
          <a:xfrm>
            <a:off x="4991549" y="2439352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4"/>
            </p:custDataLst>
          </p:nvPr>
        </p:nvSpPr>
        <p:spPr>
          <a:xfrm>
            <a:off x="6582927" y="254247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太阳能的原理与特点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5"/>
            </p:custDataLst>
          </p:nvPr>
        </p:nvSpPr>
        <p:spPr>
          <a:xfrm>
            <a:off x="4991549" y="3330507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6"/>
            </p:custDataLst>
          </p:nvPr>
        </p:nvSpPr>
        <p:spPr>
          <a:xfrm>
            <a:off x="6582927" y="343363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太阳能利用技术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7"/>
            </p:custDataLst>
          </p:nvPr>
        </p:nvSpPr>
        <p:spPr>
          <a:xfrm>
            <a:off x="4991549" y="4221662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8"/>
            </p:custDataLst>
          </p:nvPr>
        </p:nvSpPr>
        <p:spPr>
          <a:xfrm>
            <a:off x="6582927" y="43247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太阳能利用的应用领域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9"/>
            </p:custDataLst>
          </p:nvPr>
        </p:nvSpPr>
        <p:spPr>
          <a:xfrm>
            <a:off x="4991549" y="5112817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0"/>
            </p:custDataLst>
          </p:nvPr>
        </p:nvSpPr>
        <p:spPr>
          <a:xfrm>
            <a:off x="6582927" y="521594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太阳能利用的发展趋势与前景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太阳能的原理与特点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太阳能的原理</a:t>
            </a:r>
            <a:endParaRPr lang="zh-CN" altLang="en-US"/>
          </a:p>
        </p:txBody>
      </p:sp>
      <p:sp>
        <p:nvSpPr>
          <p:cNvPr id="104899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太阳辐射：太阳向宇宙空间发射的电磁波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光子能量：太阳辐射中的光子具有能量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光电效应：光子撞击半导体材料产生电流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太阳能电池：将光电效应产生的电流转化为电能的设备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太阳能的特点</a:t>
            </a:r>
            <a:endParaRPr lang="zh-CN" altLang="en-US"/>
          </a:p>
        </p:txBody>
      </p:sp>
      <p:sp>
        <p:nvSpPr>
          <p:cNvPr id="10490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广泛性：太阳能无处不在，可以在任何地方使用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稳定性：太阳能不会受到天气、季节等因素的影响，可以长期稳定地提供能量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可再生性：太阳能是取之不尽、用之不竭的可再生能源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清洁性：太阳能不会产生任何有害物质，对环境无污染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太阳能的优缺点</a:t>
            </a:r>
            <a:endParaRPr lang="zh-CN" altLang="en-US"/>
          </a:p>
        </p:txBody>
      </p:sp>
      <p:sp>
        <p:nvSpPr>
          <p:cNvPr id="104912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优点：清洁能源，无污染，可再生，取之不尽用之不竭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缺点：能量密度低，受天气影响大，占地面积大，投资成本高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优点：可减少化石燃料的使用，降低温室气体排放，减缓全球变暖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缺点：太阳能电池板生产过程中会产生有害物质，需要妥善处理和回收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太阳能利用技术</a:t>
            </a:r>
            <a:endParaRPr lang="zh-CN" altLang="en-US"/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太阳能热利用</a:t>
            </a:r>
            <a:endParaRPr lang="zh-CN" altLang="en-US"/>
          </a:p>
        </p:txBody>
      </p:sp>
      <p:sp>
        <p:nvSpPr>
          <p:cNvPr id="10492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太阳能热电站：利用太阳能产生高温蒸汽，驱动汽轮机发电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太阳能热水器：利用太阳能加热水，用于家庭和商业用途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太阳能集热器：收集太阳能并将其转化为热能，用于加热、制冷和发电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太阳能热泵：利用太阳能加热地下水或空气，用于供暖和制冷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太阳能光伏发电</a:t>
            </a:r>
            <a:endParaRPr lang="zh-CN" altLang="en-US"/>
          </a:p>
        </p:txBody>
      </p:sp>
      <p:sp>
        <p:nvSpPr>
          <p:cNvPr id="10493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原理：利用半导体材料的光电效应，将太阳能转化为电能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发展趋势：随着技术进步和成本降低，太阳能光伏发电将得到更广泛的应用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应用领域：家庭、商业、工业、交通、农业等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优点：清洁、可再生、无污染、无噪音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太阳能光热发电</a:t>
            </a:r>
            <a:endParaRPr lang="zh-CN" altLang="en-US"/>
          </a:p>
        </p:txBody>
      </p:sp>
      <p:sp>
        <p:nvSpPr>
          <p:cNvPr id="10493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原理：利用太阳光产生热能，通过热机发电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应用：主要用于大规模发电和工业热力供应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缺点：占地面积大、效率较低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优点：无污染、可再生、稳定性高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太阳能制冷技术</a:t>
            </a:r>
            <a:endParaRPr lang="zh-CN" altLang="en-US"/>
          </a:p>
        </p:txBody>
      </p:sp>
      <p:sp>
        <p:nvSpPr>
          <p:cNvPr id="104946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原理：利用太阳能驱动制冷系统，实现制冷效果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优点：环保、节能、无噪音、无污染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应用领域：家用空调、商业制冷、工业制冷等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发展趋势：随着太阳能技术的不断发展，太阳能制冷技术也将得到更广泛的应用。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https://d.book118.com/356113140224010043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汉仪正圆-75W</vt:lpstr>
      <vt:lpstr>汉仪正圆 55简</vt:lpstr>
      <vt:lpstr>微软雅黑</vt:lpstr>
      <vt:lpstr>Wingdings</vt:lpstr>
      <vt:lpstr>Office Theme</vt:lpstr>
      <vt:lpstr>太阳能利用</vt:lpstr>
      <vt:lpstr>目录</vt:lpstr>
      <vt:lpstr>太阳能的原理与特点</vt:lpstr>
      <vt:lpstr>太阳能的原理</vt:lpstr>
      <vt:lpstr>太阳能的特点</vt:lpstr>
      <vt:lpstr>太阳能的优缺点</vt:lpstr>
      <vt:lpstr>太阳能利用技术</vt:lpstr>
      <vt:lpstr>太阳能热利用</vt:lpstr>
      <vt:lpstr>太阳能光伏发电</vt:lpstr>
      <vt:lpstr>太阳能光热发电</vt:lpstr>
      <vt:lpstr>太阳能制冷技术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2024-09-11T22:58:11.445</cp:lastPrinted>
  <dcterms:created xsi:type="dcterms:W3CDTF">2024-09-11T14:58:11Z</dcterms:created>
  <dcterms:modified xsi:type="dcterms:W3CDTF">2024-09-11T14:58:13Z</dcterms:modified>
</cp:coreProperties>
</file>