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11A26-0184-4D53-ABF4-BAB5DB628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46F67-D66B-460D-BB67-6C95ED3D0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E4314-6033-451D-910E-9F95AF8C3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AE9D6-C7E4-4543-8F3F-9EB78B26A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521FA3-1F04-4AB3-8BDA-7A74C88A7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69E23B-39EF-4875-AC14-3092FC03B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0A97AE-BF3C-4719-B383-456D13AA2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2099B-4061-407D-992F-E78F458E3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C3EC5-A3B2-4C0F-8826-A506FE518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11E03-5A11-429C-81D4-A466FC640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02DD8-FF35-4835-AEC4-90E7F7EDB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20115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癌症患者的晚期护理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癌症晚期护理概述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晚期癌症患者的生理护理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晚期癌症患者的心理护理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晚期癌症患者的临终关怀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晚期癌症患者的社区护理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癌症晚期护理概述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10" r="321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癌症晚期通常指癌症已经扩散到身体的多个部位，无法通过手术或放化疗完全清除。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癌症晚期定义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癌症晚期患者的病情通常比较严重，可能会出现疼痛、疲劳、食欲不振、呼吸困难等症状。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癌症晚期特点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癌症晚期的定义与特点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晚期癌症患者需要关注疼痛控制、呼吸困难、营养不良等问题，尽可能减轻身体不适。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晚期癌症患者可能会面临恐惧、焦虑、抑郁等心理问题，需要关注其心理健康，提供心理支持。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晚期癌症患者需要家庭、朋友和医疗团队的关心和支持，以增强其心理安全感。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晚期癌症患者的需求与挑战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晚期癌症护理的重要性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通过有效的护理措施，可以改善晚期癌症患者的症状和生活质量，让他们在生命的最后阶段尽可能舒适和有尊严。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减轻痛苦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专业的护理人员能够为晚期癌症患者提供疼痛控制和症状管理，减轻他们的痛苦和不适。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晚期癌症护理不仅关注患者的生理和心理需求，还重视家庭的支持作用，为患者提供情感上的支持和陪伴。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晚期癌症患者的生理护理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根据患者的疼痛程度，遵医嘱给予适当的止痛药物，如非处方药、弱阿片类药物或强阿片类药物。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药物止痛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定期评估患者的疼痛程度，了解疼痛的性质、部位和持续时间，以便调整止痛方案。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关注患者的心理状态，提供心理疏导和支持，帮助患者缓解焦虑和抑郁情绪。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根据患者的营养需求，制定个性化的饮食计划，确保摄入足够的蛋白质、脂肪、碳水化合物、维生素和矿物质。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提供舒适的进食环境，鼓励患者少量多餐，选择易消化、口感好的食物，以改善食欲。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食欲改善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042" r="9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对于无法正常进食的患者，考虑给予营养补充剂或进行肠内或肠外营养支持。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睡眠习惯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建立规律的睡眠习惯，鼓励患者白天保持活动，晚上避免过度兴奋或饮用咖啡因等刺激性饮料。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保持病房安静、舒适、温度适宜，减少夜间打扰，提供舒适的床铺和枕头。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对于睡眠障碍的患者，可给予适当的助眠药物或进行心理疏导。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睡眠与休息护理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2" b="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保持皮肤清洁干燥，定期翻身、按摩受压部位，预防压疮和皮肤感染。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保持口腔清洁卫生，定期进行口腔检查和清洁，预防口腔感染和溃疡。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皮肤与口腔护理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晚期癌症患者的心理护理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https://d.book118.com/356120115104010102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2024-09-27T04:24:22.757</cp:lastPrinted>
  <dcterms:created xsi:type="dcterms:W3CDTF">2024-09-26T20:24:22Z</dcterms:created>
  <dcterms:modified xsi:type="dcterms:W3CDTF">2024-09-26T20:24:24Z</dcterms:modified>
</cp:coreProperties>
</file>