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4DEB9-B2BA-4D0C-A78F-6BEDB58D0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15F25-F7C2-46C2-9AC8-78DC06E3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0175F-ED4A-43E1-8E1B-5F31CFD90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5BBB2-6B2E-471A-9BF8-EBBA22653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92FA78-5221-4A63-BBC1-F81FD0744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E10788-3721-41E6-BEE4-9E10ACFD2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11F55-F4D5-4FF0-BCE9-1F0E407F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87838-83FA-43C0-BC35-F9152F91D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B4B13-F719-4087-877C-4EF688DA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996D2-39D0-4369-8DD2-E1D9B1354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AF6EA-37B0-424F-9219-F65EC2B1A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21212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纠纷解决机制：理论与实践\n## 1.纠纷解决机制的基本概念与重要性\n### 1.1纠纷解决机制的定义与类型\n### 1.2纠纷解决机制的基本原则与要求\n### 1.3纠纷解决机制的重要性及影响\n## 2.纠纷解决机制的历史发展与现代转型\n### 2.1传统纠纷解决机制的历史演变\n### 2.2现代纠纷解决机制的发展趋势\n### 2.3纠纷解决机制的本土化实践与创新\n## 3.诉讼与非诉讼纠纷解决机制的比较分析\n### 3.1诉讼纠纷解决机制的优势与局限\n### 3.2非诉讼纠纷解决机制的特点与优势\n### 3.3诉讼与非诉讼纠纷解决机制的互补与融合\n## 4.纠纷解决机制在不同领域的应用与实践\n### 4.1合同纠纷解决机制的实践与探索\n### 4.2知识产权纠纷解决机制的创新与完善\n### 4.3婚姻家庭纠纷解决机制的特色与成效\n## 5.纠纷解决机制的未来发展与展望\n### 5.1纠纷解决机制的智能化与信息化发展\n### 5.2纠纷解决机制的国际化与本土化融合\n### 5.3纠纷解决机制的创新与实践方向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纠纷解决机制：理论与实践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纠纷解决机制的基本概念与重要性</a:t>
            </a:r>
            <a:endParaRPr/>
          </a:p>
        </p:txBody>
      </p:sp>
      <p:sp>
        <p:nvSpPr>
          <p:cNvPr id="1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纠纷解决机制的定义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指在纠纷发生时，通过一定的程序和方式，解决纠纷的一种手段和方法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包括诉讼、调解、仲裁、和解等多种方式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纠纷解决机制的类型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诉讼解决机制：通过法院诉讼来解决纠纷的方式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非诉讼解决机制：通过调解、仲裁、和解等非诉讼方式来解决纠纷的方式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混合解决机制：将诉讼和非诉讼方式结合起来解决纠纷的方式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纠纷解决机制的定义与类型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纠纷解决机制的基本原则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自愿原则：当事人应当自愿选择纠纷解决方式，不得强迫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公平原则：在纠纷解决过程中，应当公平对待各方当事人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高效原则：纠纷解决过程应当迅速、简便，以降低纠纷解决的成本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和解原则：在可能的情况下，应当尽量通过和解方式解决纠纷，维护社会和谐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纠纷解决机制的要求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合法性：纠纷解决方式应当符合法律规定，不得违反法律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公正性：纠纷解决过程应当公正对待各方当事人，不得偏袒任何一方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可行性：纠纷解决方式应当具有实际操作性和可行性，能够有效地解决纠纷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纠纷解决机制的基本原则与要求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纠纷解决机制的重要性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维护社会稳定：及时解决纠纷，减少社会矛盾，维护社会稳定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保护当事人权益：通过纠纷解决机制，保护当事人的合法权益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促进经济发展：纠纷解决机制的正常运行，有利于促进经济发展，保障交易安全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纠纷解决机制的影响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对司法制度的影响：纠纷解决机制的选择和运行，会影响司法制度的完善和发展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对社会道德的影响：纠纷解决机制的运行，会对社会道德产生一定的导向作用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对法治建设的影响：纠纷解决机制的运行，会对法治建设产生积极的推动作用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纠纷解决机制的重要性及影响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纠纷解决机制的历史发展与现代转型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古代纠纷解决机制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调解制度：通过家族、邻里等民间组织进行调解，解决纠纷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仲裁制度：通过商人、行会等民间组织进行仲裁，解决纠纷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诉讼制度：通过官府进行诉讼，解决纠纷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近现代纠纷解决机制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调解制度：在继承传统调解制度的基础上，发展出新型的调解制度，如人民调解、行政调解等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仲裁制度：发展出现代仲裁制度，如国际商会仲裁、劳动仲裁等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诉讼制度：发展出现代诉讼制度，如民事诉讼法、行政诉讼法等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传统纠纷解决机制的历史演变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纠纷解决机制的多元化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充分发挥各种纠纷解决方式的优势，形成多元化的纠纷解决机制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提倡当事人自主选择纠纷解决方式，尊重当事人的意愿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纠纷解决机制的信息化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利用现代信息技术，提高纠纷解决的效率和质量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建立纠纷解决信息共享平台，方便当事人查询和选择纠纷解决方式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纠纷解决机制的国际化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借鉴国际先进的纠纷解决经验，提高我国纠纷解决水平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加强国际间的纠纷解决合作，共同应对跨国纠纷问题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现代纠纷解决机制的发展趋势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纠纷解决机制的本土化实践与创新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本土化实践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结合我国国情，制定符合实际的纠纷解决政策和制度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充分发挥地方特色，创新纠纷解决方式和方法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在继承传统纠纷解决机制的基础上，进行制度创新和实践创新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结合现代科技手段，提高纠纷解决的效率和质量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诉讼与非诉讼纠纷解决机制的比较分析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诉讼纠纷解决机制的优势与局限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权威性：法院的判决具有法律效力，具有较高的权威性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公正性：诉讼过程严格按照法律规定进行，有利于维护公正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可执行性：法院判决具有强制性，当事人必须履行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局限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成本高：诉讼过程时间长，费用高，不利于及时解决纠纷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效率低：诉讼程序繁琐，效率较低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社会影响：诉讼可能会导致矛盾激化，影响社会和谐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https://d.book118.com/356121212035010052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纠纷解决机制：理论与实践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2024-09-18T10:34:32.750</cp:lastPrinted>
  <dcterms:created xsi:type="dcterms:W3CDTF">2024-09-18T02:34:32Z</dcterms:created>
  <dcterms:modified xsi:type="dcterms:W3CDTF">2024-09-18T02:34:34Z</dcterms:modified>
</cp:coreProperties>
</file>