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59774-1C40-4E4B-BC21-F5B87043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E55EF-1C85-4F4D-A8D9-751D055B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8037D-4E04-41F5-A3A9-FE941005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6DED2-CDAA-42B2-B936-A4E40FED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748CA-CE36-4AB9-8AE1-D5135352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3273C-D39E-436C-9393-6D8B9069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4E957-C030-42C2-8F48-7730D36D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B1075-B5E2-45D5-8FF3-2190D4AD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6BA90-8456-4AA4-A55E-43F68E41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5D01F-834D-4F6C-9709-1FEF5DBA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2E128-C0B5-475A-A376-3759A965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201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暑假教师培训心得体会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培训提供了系统的课程和教学技能指导，帮助教师提升教学水平和能力。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促进教师之间的交流与合作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培训为教师提供了一个交流的平台，促进彼此之间的合作与经验分享。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通过培训，使教师接触到最新的教育理念，从而指导教学实践，提高教学效果。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暑假教师培训意义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提高教育教学能力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学习新的教学方法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通过培训，教师学习到新的教学方法和策略，能够更好地激发学生的学习兴趣和积极性。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掌握有效的教学技巧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培训提供了有效的教学技巧，如课堂管理、学生评估等，帮助教师更好地掌控教学过程。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深化对学科知识的理解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培训中，教师对所教学科的知识有了更深入的理解，能够更好地传授给学生。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拓展教师的职业视野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培训使教师接触到更广阔的教育领域和职业前景，为教师的职业发展提供更多的可能性。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增强教师的自我发展意识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通过培训，教师意识到自我发展的重要性，并主动寻求成长的机会。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提升教师的科研能力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培训鼓励教师进行科研活动，提高教师的科研能力和学术水平。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教育观念的转变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通过培训，我深刻认识到教育不仅仅是传授知识，更重要的是培养学生的能力和素质。这要求我转变教育观念，从传统的知识传授者转变为学生学习和发展的引导者和促进者。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学习理论的更新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培训中，我接触到了最新的学习理论，如建构主义、认知灵活性理论等。这些理论强调学生的主动性、积极性和创造性，提倡以学生为中心的教学模式，让我对学生的学习过程有了更深入的理解。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教育技术的运用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随着科技的发展，教育技术在教学中的应用越来越广泛。通过培训，我学习了如何运用多媒体技术、网络技术等现代教育技术手段，创新教学方式方法，提高教学效果。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理论学习：教育理念更新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培训中，我通过实践操作提升了教学设计能力。我学会了如何根据学生的实际情况和教学目标，制定合理的教学计划，选择适当的教学方法和手段，确保教学的有效性和针对性。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课堂教学是教师最重要的基本功之一。通过模拟教学、观摩评课等方式，我不断锤炼自己的课堂教学能力，包括语言表达能力、组织能力、引导能力等。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学生评价是教学的重要环节之一。通过培训，我学习了如何科学合理地评价学生的学习成果，包括评价标准的制定、评价方式的选择、评价结果的反馈等。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实践操作：教学技能提升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培训中，我有机会与来自不同地区的同行进行交流。我们分享了各自的教学经验和心得体会，互相学习、互相借鉴，让我感受到了教育的多样性和丰富性。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培训邀请了多位教育领域的专家进行讲座和交流。通过与专家的对话，我深入了解了教育前沿的理论和实践，拓宽了视野，提升了专业素养。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与专家对话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培训还安排了团队合作任务，让我们在实践中体验团队合作的重要性和技巧。我们共同完成任务，分享成果和经验，增进了彼此的了解和信任。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团队合作与分享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互动交流：经验分享与碰撞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https://d.book118.com/356122013020010050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2024-09-15T05:41:44.181</cp:lastPrinted>
  <dcterms:created xsi:type="dcterms:W3CDTF">2024-09-14T21:41:44Z</dcterms:created>
  <dcterms:modified xsi:type="dcterms:W3CDTF">2024-09-14T21:41:46Z</dcterms:modified>
</cp:coreProperties>
</file>