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F0210B-62F0-4C9F-B7E7-2167F10343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A6ABA8-9DF2-4071-BFD4-EB1573F085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255A59-126E-4C4E-9E06-EA2BC76BFF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8EE6CD-5284-4141-B399-2E9D9E45C2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59CF42-7EA9-4199-9513-0C60C08210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A4F6E6-4175-479B-9A1C-8FB9E17D61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8743E3C-79A0-4657-9F6A-7E8AF4EB30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A3B575-B6AD-40F1-B1BF-FEB50C746F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305ACF-9158-41F4-8FB3-07938CFD3B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B72BEC-879C-499A-85AE-5EDB68ADCF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5FAB83-DA88-4D5B-B8F5-95AC946030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6122102201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宜家品牌营销策略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19200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宜家品牌简介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宜家品牌营销策略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宜家品牌传播策略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宜家品牌管理与维护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宜家品牌营销案例分析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宜家品牌简介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1943年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1950年代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1970年代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2000年代至今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宜家的历史与发展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8886" r="1888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4794" r="14794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宜家创始人英格瓦·坎普拉德在瑞典创建了宜家公司。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宜家开始推出家具产品，并逐渐发展成为全球知名的家居品牌。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宜家开始拓展国际市场，并在全球范围内开设了多家门店。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宜家不断推出新产品和营销策略，持续扩大市场份额，成为全球家居行业的领导者之一。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743" r="3274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845" r="3084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宜家定位于为消费者提供设计精美、价格实惠的家居产品，旨在成为全球领先的家居品牌。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品牌定位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宜家的品牌理念是“为大多数人创造美好生活的一部分”，倡导简约、实用、舒适的设计风格，以满足广大消费者的需求。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品牌理念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宜家的品牌定位与理念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宜家品牌营销策略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493" r="1949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宜家不断推出新产品，以满足不同消费者的需求。这些产品在设计上注重功能性和美观性，同时也考虑成本效益。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宜家提供定制化产品服务，消费者可以根据自己的需求和喜好定制家具。这种定制化的服务满足了消费者对个性化需求的追求。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定制化产品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产品创新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宜家的产品价格普遍较低，这吸引了大量价格敏感的消费者。宜家通过优化供应链、降低成本等方式，实现了低价销售。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低价策略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宜家经常采用捆绑销售策略，消费者可以以较低的价格购买多个产品。这种策略增加了产品的附加值，提高了消费者的购买意愿。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捆绑销售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实体店与线上渠道并重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宜家既拥有庞大的实体店网络，也注重线上销售渠道的建设。通过线上线下结合的方式，宜家为消费者提供了便捷的购物体验。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合作伙伴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宜家与多家合作伙伴建立了合作关系，通过合作的方式开拓更广泛的市场。这种合作模式有助于提高宜家的品牌知名度和市场份额。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06" r="24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8094" r="280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会员制度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宜家推出会员制度，会员可以享受更多的优惠和专属服务。这种会员制度有助于提高消费者的忠诚度和复购率。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节日促销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在重要节日或活动期间，宜家会推出各种促销活动，如打折、满减、赠品等。这种促销策略能够吸引更多消费者，提高销售额。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宜家品牌传播策略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https://d.book118.com/356122102201010050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2024-09-16T03:32:24.089</cp:lastPrinted>
  <dcterms:created xsi:type="dcterms:W3CDTF">2024-09-15T19:32:24Z</dcterms:created>
  <dcterms:modified xsi:type="dcterms:W3CDTF">2024-09-15T19:32:25Z</dcterms:modified>
</cp:coreProperties>
</file>