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D08D1-E42C-4C28-8742-FF2F4897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DB9BE-314E-4FE1-A869-A2F35B952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F5F80-1F83-4180-B345-526CB47B3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9BDAC-D5CF-43D1-9089-60F9AD17D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E7E8F2-015B-478E-8816-D0EC25B00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9C86F-5318-4C25-AF78-0A25A649F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DDC095-44FD-4047-8520-6C8E64300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08C30-E9DF-433C-84D1-35A6ED40C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9595E-A12E-432D-B975-D50229416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BDC05-3A1F-47AF-8723-5CC9FA855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C87EE-3542-44AB-A7DF-381AC3475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23032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火灾预防知识，守护家人平安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2024-01-15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火灾预防的重要性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家庭火灾的常见原因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火灾预防措施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火灾应急处理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提高消防安全意识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火灾预防的重要性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火灾发生时，烟雾和高温可能导致人员窒息、烧伤或烫伤，甚至危及生命。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火灾产生的烟雾和废墟可能导致家庭环境受到严重污染，影响居住和生活质量。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火灾对家庭安全的威胁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火灾破坏家庭环境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火灾可能导致人员伤亡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火灾可能导致家庭财产严重损失，包括房屋、家具、家电等。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火灾造成财产损失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火灾可能导致家庭生活陷入困境，需要重新购置大量物品和修复房屋等。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火灾影响正常生活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火灾对财产的损失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火灾破坏生态平衡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火灾可能导致森林、草原等自然生态系统受到破坏，影响生态平衡和生物多样性。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火灾产生环境污染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火灾产生的烟雾和废墟可能对空气和水体造成污染，影响环境和人类健康。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-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火灾对环境的影响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家庭火灾的常见原因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b="38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烹饪过程中，火仍在燃烧，如果无人看管，油温过高容易引发火灾。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烧水时，如果离开现场，水烧干后继续加热，可能引发火灾。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蜡烛放在易燃物品附近，或无人看管时，容易引发火灾。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烹饪时无人看管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烧水时离开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使用蜡烛不慎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用火不慎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乱接电线容易造成短路，引发火灾。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长时间使用电器，如电热毯、电暖器等，容易过热引发火灾。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电器设备老化、故障等，也可能引发火灾。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r="24" b="-20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-2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乱接电线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长时间使用电器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电器故障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电器设备使用不当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将烟蒂丢在易燃物品上，如纸张、布料等，容易引发火灾。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在床上吸烟，烟灰容易落在被褥上，引发火灾。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在禁止吸烟场所吸烟，如加油站、仓库等，容易引发火灾。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乱丢烟蒂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在床上吸烟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在禁止吸烟场所吸烟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吸烟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好奇心强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儿童好奇心强，喜欢玩火柴、打火机等物品，容易引发火灾。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无意识危险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儿童不了解火的危险性，玩火时可能引发火灾。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儿童玩火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火灾预防措施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https://d.book118.com/356123032144010045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2024-09-14T11:59:23.153</cp:lastPrinted>
  <dcterms:created xsi:type="dcterms:W3CDTF">2024-09-14T03:59:23Z</dcterms:created>
  <dcterms:modified xsi:type="dcterms:W3CDTF">2024-09-14T03:59:24Z</dcterms:modified>
</cp:coreProperties>
</file>