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4190F-DBDF-46AE-8C26-511AFF00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5CD1E-5BB1-4101-B30D-E550DD4E3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E70A6-1C00-48EF-B16B-5796104B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32C77-464A-4431-8AF3-4F6176DC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7EC10-1944-4293-BE24-C32D729E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4EC3C-F159-45E4-97C0-2C19955C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B1654-F3BF-44C5-A550-3EACA18A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D6FCA-6891-4C65-95A3-541400B3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F7B5E-7ACA-4698-93A5-DE8676AB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984E-4855-412E-A222-4857C34B1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7E80-A101-45ED-BF63-17048AE7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312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农药中毒护理查房课件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农药中毒的急救处理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农药中毒的护理要点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农药中毒的预防与控制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19" b="108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农药中毒是指人体通过皮肤接触、吸入或误食农药，导致农药在体内积累并引发一系列中毒症状。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农药中毒可分为急性中毒和慢性中毒两类。急性中毒症状明显且发病急骤，而慢性中毒症状较轻但持续时间长，可能对器官造成损害。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农药中毒的定义与分类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如未按规定使用农药，穿戴防护用品不规范或使用过期农药。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" r="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如将农药存放在食品或饮料附近，导致误食。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如在喷洒农药时遇到不利气象条件，如无风或低气压，导致农药不易挥发和扩散。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农药中毒的常见原因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恶心、呕吐、腹痛、腹泻、呼吸困难、抽搐、昏迷等。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61" r="57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头痛、乏力、食欲不振、失眠、记忆力减退等。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慢性中毒症状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瞳孔缩小、肌肉震颤、心率失常等。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农药中毒的症状与体征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农药中毒的急救处理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立即离开中毒现场，避免继续接触农药。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脱去被污染的衣物，用肥皂水或清水彻底清洗皮肤、头发和指甲。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若眼睛受到污染，用大量清水冲洗眼睛，至少15分钟以上。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30" b="7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院前急救措施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确保中毒者呼吸通畅，必要时进行吸氧。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建立静脉通道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为后续治疗做好准备，确保药物能够迅速进入体内。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给予催吐或洗胃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根据中毒情况，采取催吐或洗胃的方法清除体内残留农药。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根据农药种类和中毒程度，给予相应的解毒剂和拮抗剂。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对于严重中毒者，需要进行心电监护、吸氧、输液等支持治疗措施。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对于某些农药中毒，可能需要进行血液灌流或透析等净化治疗。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院内急救措施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农药中毒的护理要点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https://d.book118.com/356123125205010044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2024-09-13T06:25:34.116</cp:lastPrinted>
  <dcterms:created xsi:type="dcterms:W3CDTF">2024-09-12T22:25:34Z</dcterms:created>
  <dcterms:modified xsi:type="dcterms:W3CDTF">2024-09-12T22:25:36Z</dcterms:modified>
</cp:coreProperties>
</file>