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82175E9-056A-4C9A-A609-B986B68BE97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B879D-30F4-4488-86C7-FC227A498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61C07-7F6B-466C-A0E3-7D89B7EC5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47131-C0E6-4A7B-8C2D-B0A780ECA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D79FB-93F0-4DBF-AEF4-3C4086C4F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743E7-5ABC-4905-9DFF-95E140FF1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0F111-4D3D-4FD7-B03B-7EC8C0F49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81844E-98BC-4226-A270-4003D4570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F6A8D-B341-40F9-A07D-072E10119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8C15D-2F7D-46BD-B0DF-18F779AE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A573D-4548-4C4A-9CC1-52ED867D8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4A04A-FB29-4D38-A628-B9D6B0731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1705D65-799F-4435-9282-CE7ABDA9FF3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F019220-079C-4C4D-8738-D8B8D004B2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240401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安全监管规定培训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安全监管规定培训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安全管理体系建设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安全监管技术应用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安全监管实践案例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安全监管规定培训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安全监管规定培训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监管规定培训对于各行各业都至关重要。通过培训，员工可以增强安全意识、掌握安全知识，进而提高工作效率并减少事故发生率。培训的目的在于确保所有员工都能够遵守相关法律法规，正确使用安全设备，有效应对紧急情况。安全监管规定培训内容丰富多样，包括基本概念、案例分析和风险评估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确保合规操作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安全监管相关法律法规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各部门分工明确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监管职责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有效推进监管工作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执行落实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线上培训与线下培训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灵活性比较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成本效益分析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培训工具与资源利用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多媒体教材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在线学习平台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专业人员指导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培训形式与方法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课堂讲授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安全意识培养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基本概念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提前预防事故发生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风险评估与预防措施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教训总结与改进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结束语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监管规定培训是企业持续发展的重要保障。通过全面系统的培训，可以提高员工安全意识，降低安全事故风险，创造更安全的工作环境。不断学习和培训是企业发展的必经之路，希望大家都能够重视安全培训，共同努力创造更加安全、健康的工作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安全管理体系建设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文化是指组织成员对安全工作的认知、态度和行为习惯。建设安全文化是企业安全管理体系建设的基础和核心。通过培训、宣传、奖惩等方式，培养员工的安全意识，形成自觉遵守安全规定的良好习惯，从而提高企业整体安全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影响企业整体安全水平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安全文化的重要性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培训、宣传、奖惩等方式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建设安全文化的步骤与方法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安全文化对企业的影响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制度建设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建立完善的规章制度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安全管理制度的建立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建立监督机制，定期检查执行情况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制度执行的监督与检查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定期修订制度内容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制度的完善和更新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不同灾害情景下的应对措施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意外泄露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应急演练的重要性与方法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定期组织演练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发现问题及时改进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应急预案的编制与实施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明确责任部门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明确处置流程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安全设施建设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安全设施建设包括对企业内部和外部环境的安全设施规划、建设和维护。合理的安全设施能够有效预防事故的发生，保障员工和设备的安全。企业应定期检查维护安全设施，及时更新和升级设施，确保其有效性。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安全教育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安全教育是培养员工安全意识的重要手段。通过向员工传授安全知识、实践安全意识教育等方式，提高员工对安全重要性的认识，减少意外事故发生。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员工参与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员工是企业安全的重要参与者，其安全意识和行为直接影响企业整体安全水平。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员工安全参与的重要性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员工可以通过参与安全会议、提出安全建议等方式积极参与企业安全管理。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员工参与安全管理的方式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企业可以通过奖励机制、安全培训等方式激励员工培养和保持安全意识。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员工安全意识的培养和激励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安全意识的跨部门传播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不同部门间要保持安全信息共享，促进安全意识跨部门传播。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安全信息的有效传达方式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采用多种方式如会议、通报、培训等，确保安全信息有效传达。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安全信息的传递与沟通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建立健全安全信息传递体系，确保信息准确传达。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监督是确保企业安全运行的重要手段，其目的是发现问题、解决问题，保障员工安全。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安全监督的目的与原则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安全监督可以发现隐患、提升管理水平，对企业安全管理起到重要作用。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安全监督对企业安全管理的意义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安全监督可以采用巡查、检查、评估等多种方法和手段，全面监督企业安全情况。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安全监督的方法与手段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安全监管规定培训是企业安全管理的基础，通过培养安全意识、加强员工参与、有效沟通和监督，可以提升企业安全保障能力，保障员工安全，推动企业可持续发展。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风险评估工具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风险评估是安全监管中非常重要的一环，常用的工具包括风险评估矩阵、风险图谱等。程序与流程的设计应该符合实际情况，结果分析后要及时采取应对措施来降低风险。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风险管理方法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风险管理的核心思想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应急预案在风险管理中的作用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与应急预案的关系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风险管理对安全监管的重要性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作用与意义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通过事故案例的分类与分析，可以总结出安全管理中的薄弱环节，得出事故对安全管理的启示。事故案例也突出了风险评估在安全工作中的重要性。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不同行业比较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不同行业的特点决定了监管策略的差异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需要因地制宜、因行业调整监管策略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改进与优化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监管策略需不断改进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实践中发现问题要及时调整优化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安全监管策略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制定与实施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安全监管策略的制定需考虑具体行业情况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实施过程中要有科学合理的规划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https://d.book118.com/356124040110010103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26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安全监管规定培训</vt:lpstr>
      <vt:lpstr>目录</vt:lpstr>
      <vt:lpstr>第1章 安全监管规定培训</vt:lpstr>
      <vt:lpstr> </vt:lpstr>
      <vt:lpstr>法律法规</vt:lpstr>
      <vt:lpstr>培训方式</vt:lpstr>
      <vt:lpstr>培训内容</vt:lpstr>
      <vt:lpstr>结束语</vt:lpstr>
      <vt:lpstr>第2章 安全管理体系建设</vt:lpstr>
      <vt:lpstr>安全文化建设</vt:lpstr>
      <vt:lpstr>安全文化建设</vt:lpstr>
      <vt:lpstr>制度建设</vt:lpstr>
      <vt:lpstr>应急预案</vt:lpstr>
      <vt:lpstr> </vt:lpstr>
      <vt:lpstr>第3章 安全意识培养</vt:lpstr>
      <vt:lpstr> </vt:lpstr>
      <vt:lpstr>员工参与</vt:lpstr>
      <vt:lpstr>安全沟通</vt:lpstr>
      <vt:lpstr>安全监督</vt:lpstr>
      <vt:lpstr>结尾</vt:lpstr>
      <vt:lpstr>第4章 安全风险评估</vt:lpstr>
      <vt:lpstr> </vt:lpstr>
      <vt:lpstr>风险管理方法</vt:lpstr>
      <vt:lpstr> </vt:lpstr>
      <vt:lpstr>安全监管策略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2024-09-28T17:56:33.798</cp:lastPrinted>
  <dcterms:created xsi:type="dcterms:W3CDTF">2024-09-28T09:56:33Z</dcterms:created>
  <dcterms:modified xsi:type="dcterms:W3CDTF">2024-09-28T09:56:35Z</dcterms:modified>
</cp:coreProperties>
</file>