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FD53D-A540-4FFE-843D-ECA9C54DC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C6803-AE68-4C85-8494-FDDB3895E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357CA-765A-41DB-B28E-9CC61539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185AB-E194-4B7B-93AC-E3F2455CF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FAA41D-B7F5-4D74-83B2-1C2907D45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AEFA8D-2F1F-4230-AFEF-256554C4C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90ECB-5BFC-4A8A-B7D1-55133FB11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951C6-6238-4492-80B5-E3B5D8D2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EFD6B-F50F-4433-A2E9-77605567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2BF5E-BE45-4A0E-8EEA-60F5F4E92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D5D1F-24E8-4BD2-A5AA-506746AA0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25115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互联网+智慧牧场的创新与实践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互联网+智慧牧场概述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互联网+技术在智慧牧场中的应用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智慧牧场创新实践案例分享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互联网+智慧牧场面临的挑战与机遇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互联网+智慧牧场未来发展趋势预测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互联网+智慧牧场概述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互联网+智慧牧场是指利用互联网、物联网、大数据、人工智能等现代信息技术，对畜牧业生产、管理、经营等各环节进行智能化改造和升级，实现畜牧业数字化、网络化、智能化发展的新型畜牧业形态。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大数据等技术的不断发展和应用，互联网+智慧牧场将呈现以下发展趋势：一是数字化程度不断提高，实现精准化饲养和管理；二是智能化水平不断提升，实现自动化生产和智能化决策；三是产业链整合加速，实现畜牧业全产业链的协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74" b="4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452" r="64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互联网+智慧牧场的意义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通过智能化技术对传统畜牧业进行改造和升级，可以提高生产效率，降低生产成本，提高产品质量和安全水平。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推动产业转型升级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互联网+智慧牧场的发展将推动畜牧业从传统模式向数字化、网络化、智能化模式转型升级，提升整个产业的竞争力和可持续发展能力。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促进农村经济发展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互联网+智慧牧场的发展将带动农村经济的发展，提高农民收入水平，促进乡村振兴。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近年来，我国互联网+智慧牧场发展迅速，政府和企业纷纷加大投入力度，推动智慧牧场建设。目前，我国已经建成了一批具有示范作用的智慧牧场项目，取得了显著成效。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发达国家在互联网+智慧牧场方面起步较早，已经形成了较为成熟的产业链和商业模式。例如，美国、欧洲等地的智慧牧场已经实现了高度自动化和智能化生产和管理。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国内外对比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发达国家相比，我国在互联网+智慧牧场方面还存在一定差距。主要表现在技术水平相对较低、产业链整合不够深入、政策支持力度不足等方面。未来，我国需要进一步加强技术创新和产业升级工作，推动互联网+智慧牧场的快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互联网+技术在智慧牧场中的应用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通过物联网传感器实时监测牧场环境参数，如温度、湿度、光照、CO2浓度等，为养殖动物提供舒适的生活环境。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智能化养殖环境监测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利用物联网技术实现自动化饲喂，根据养殖动物的生长阶段和营养需求，精准控制饲料种类和投喂量，提高饲料利用率。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精准饲喂系统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通过穿戴式设备收集动物的生理数据，如体温、心率、呼吸频率等，实时监测动物健康状况，及时发现并处理异常情况。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动物健康监测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物联网技术在牧场管理中的应用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基于历史数据和机器学习算法，预测牧场未来的运营趋势和潜在问题，优化资源配置和管理策略，提高牧场经济效益。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运用大数据技术收集和整合牧场运营过程中的各类数据，包括环境参数、动物生理数据、饲料消耗、疾病发生情况等。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通过数据分析和挖掘技术，发现数据间的关联和规律，为牧场管理提供科学依据和决策支持。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大数据技术在牧场决策中的应用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利用云计算的分布式存储和计算能力，实现牧场数据的集中存储和高效处理，降低数据存储和运维成本。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通过云计算平台，实现牧场的远程监控和管理，方便管理人员随时随地了解牧场运营情况，提高管理效率。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云计算平台可集成多种服务和应用，为牧场提供一站式的解决方案，同时支持多牧场间的协同合作和数据共享。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服务拓展与协同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云计算在牧场服务中的应用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智慧牧场创新实践案例分享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https://d.book118.com/356125115132010042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2024-09-10T01:36:20.911</cp:lastPrinted>
  <dcterms:created xsi:type="dcterms:W3CDTF">2024-09-09T17:36:20Z</dcterms:created>
  <dcterms:modified xsi:type="dcterms:W3CDTF">2024-09-09T17:36:23Z</dcterms:modified>
</cp:coreProperties>
</file>