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5670F-63BB-47AA-95B5-3349F195E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9BAF3-1656-4D84-BB3F-66A96ADE8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D5B41-0EA4-4396-91C5-3FF86D84B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5A753-FA4D-4A2A-9594-D8BF7BD7F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4F575C-41EA-4308-BDF0-8742C6CE2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17762-9B44-43BA-BA84-6AB03B8CE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7F3744-B16E-47E7-87D8-CB8C94C6E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0BF13-B1A1-4014-936E-995C1FA8D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6D2AC-F42C-4CB7-97F3-EA0722ED6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5A56B-6194-4888-9C49-31D6BF83D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96D40-9429-48FA-9405-7DF81416D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30120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54.酒店管理中的文化与艺术策展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酒店文化塑造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艺术策展在酒店中的应用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文化与艺术在酒店设计中的体现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员工培训与文化艺术素养提升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文化与艺术在酒店营销中的策略运用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提升酒店品牌形象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通过文化与艺术策展，塑造酒店独特的品牌形象，增强品牌认知度和美誉度。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创造差异化竞争优势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在激烈的市场竞争中，文化与艺术策展有助于酒店形成差异化的特色和优势，吸引更多目标客户。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满足客户需求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随着消费者对精神文化层面的追求日益提高，酒店需要提供更多元化、高品质的文化艺术体验，以满足客户需求。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文化与艺术策展能够赋予酒店独特的灵魂和气质，营造出与众不同的氛围，让客人留下深刻印象。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营造独特氛围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通过精心策划的文化艺术活动，酒店可以为客人提供丰富多彩的体验，增强客户粘性和忠诚度。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提升客户体验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文化与艺术策展可以带动酒店非房收入的增长，如艺术品销售、文化活动门票等，为酒店创造更多收益。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拓展非房收入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酒店员工在参与文化与艺术策展的过程中，可以提升自身文化素养和审美能力，进而提供更优质的服务。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培养员工素质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文化和艺术在酒店管理中的重要性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酒店文化塑造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酒店文化的定义与特点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酒店文化是指酒店在经营过程中所形成的独特的价值观、行为准则、服务理念和品牌形象等，是酒店核心竞争力的重要组成部分。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特点一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独特性。每个酒店都有其独特的文化背景和经营理念，形成了各具特色的酒店文化。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服务性。酒店文化强调以客人为中心，提供优质的服务和舒适的住宿环境。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传承性。酒店文化需要经历时间的沉淀和积累，通过不断传承和发展，形成深厚的文化底蕴。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明确酒店文化的核心价值观。通过确立酒店的核心价值观，引导员工的行为和决策，形成独特的酒店文化。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举办文化活动。通过举办各种文化活动，如音乐会、画展、讲座等，展示酒店的文化底蕴和艺术气息，吸引客人的关注和参与。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营造舒适的服务环境。通过提供舒适、温馨的服务环境，让客人感受到家的温暖和酒店的关怀，从而留下深刻的印象。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打造特色主题酒店。通过打造具有独特主题和风格的酒店，如文化主题酒店、艺术主题酒店等，突出酒店的文化特色和艺术氛围。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加强员工培训和教育。通过培训和教育，提高员工的服务意识和专业技能，使员工成为酒店文化的传播者和实践者。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与艺术家合作。通过与艺术家合作，将艺术作品融入到酒店的装饰和服务中，提升酒店的艺术品位和文化内涵。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酒店文化塑造的策略与方法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某五星级酒店通过举办国际文化节，展示了来自世界各地的文化和艺术，吸引了大量客人的关注和参与，成功塑造了酒店的文化品牌形象。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某艺术主题酒店通过与著名艺术家合作，将艺术作品融入到酒店的装饰和服务中，为客人提供了独特的艺术体验和文化感受，赢得了客人的高度赞誉。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某度假酒店注重营造舒适、温馨的服务环境，提供个性化的服务和贴心的关怀，让客人感受到家的温暖和酒店的关怀，从而留下了深刻的印象。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案例分析：成功酒店文化的塑造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艺术策展在酒店中的应用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艺术策展是一种通过策划、组织、展示艺术作品，传达特定主题、观念或文化价值的活动。在酒店业中，艺术策展旨在将艺术与文化融入酒店空间，提升酒店的审美品质和文化内涵。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艺术策展的概念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艺术策展在酒店中的应用目的多样，包括提升酒店品牌形象、创造独特客户体验、展示地域文化特色以及推动艺术与文化交流等。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艺术策展的目的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艺术策展的概念与目的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公共空间的艺术装饰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酒店大堂、走廊、餐厅等公共空间是艺术策展的主要场所。通过悬挂画作、摆放雕塑、设置艺术装置等方式，将艺术作品融入酒店环境，营造独特的艺术氛围。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客房内的艺术元素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在客房内融入艺术元素，如艺术品摆放、艺术主题墙绘、艺术家设计家具等，为客人打造个性化、艺术化的居住空间。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艺术活动的策划与组织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酒店可定期举办艺术展览、艺术家驻地创作、艺术讲座等活动，吸引艺术家、文化爱好者和游客参与，提升酒店的文化影响力。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艺术策展在酒店中的具体应用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某度假酒店与当地艺术家合作，在客房内融入地域文化元素和艺术创作，为客人提供了独特的文化体验和度假感受。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某五星级酒店通过引入知名艺术家的作品，对酒店大堂进行艺术化改造，提升了酒店的品牌形象和审美品质，吸引了更多高端客户入住。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某文化艺术酒店定期举办艺术展览和艺术家驻地创作活动，吸引了大量文化爱好者和游客前来参观和体验，提升了酒店的文化影响力和知名度。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案例分析：艺术策展提升酒店品质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https://d.book118.com/356130120111010101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2024-09-25T20:47:32.555</cp:lastPrinted>
  <dcterms:created xsi:type="dcterms:W3CDTF">2024-09-25T12:47:32Z</dcterms:created>
  <dcterms:modified xsi:type="dcterms:W3CDTF">2024-09-25T12:47:34Z</dcterms:modified>
</cp:coreProperties>
</file>