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9E6BA-E5CF-49DC-BE70-A7F5ABB4D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FF678-0FA3-4F6E-B8EC-E0FB33733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F0B1D-6D1F-4C0B-922A-2FE5E25C9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E0C29-9158-4774-B57B-11262DA13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A9632-6AD1-460E-86BC-ABA49CD31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08C3E-5819-4163-BA8A-C3FEC10AA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8FF42-EF58-414D-9417-0D602ED0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490D4-03FD-4569-BA9F-734613A4C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BE51F-7AAD-4BD6-BD25-8D0E22FDD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6F73D-5A54-4201-906F-A24CDC253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93FD6-3DB6-4972-92ED-33A655162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31145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照明系统安装与检修课件\n## 1.照明系统基础知识\n### 1.1照明系统的组成及作用\n### 1.2照明系统的分类与特点\n### 1.3照明系统设计的基本原则\n## 2.照明设备的选择与安装\n### 2.1照明设备的选择依据\n### 2.2照明设备的安装位置与布局\n### 2.3照明设备的安装方法与注意事项\n## 3.照明线路的铺设与连接\n### 3.1照明线路的类型与选择\n### 3.2照明线路的铺设方法与要求\n### 3.3照明线路的连接与调试\n## 4.照明系统的检修与维护\n### 4.1照明系统的故障诊断与排除\n### 4.2照明系统的定期检查与保养\n### 4.3照明系统的节能与环保措施\n## 5.照明系统的安全与管理\n### 5.1照明系统的安全要求与规定\n### 5.2照明系统的管理制度与措施\n### 5.3照明系统的智能化与自动化技术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照明系统安装与检修课件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照明系统基础知识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照明系统主要由光源、灯具、照明线路和开关等组成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光源：提供光源的设备，如白炽灯、荧光灯、LED灯等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灯具：用于固定和防护光源的装置，如吊灯、壁灯、筒灯等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照明线路：连接光源、灯具和开关的导电线路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开关：用于控制照明系统通断的装置，如普通开关、触摸开关、遥控开关等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照明系统的作用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提供足够的照度：满足人们生活和工作的基本视觉需求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营造舒适的照明环境：通过合理的光源、灯具和照明线路设计，提高照明效果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保障照明安全：遵循安全规范，避免照明系统故障引发安全事故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照明系统的组成及作用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照明系统的分类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按光源类型分：白炽灯照明系统、荧光灯照明系统、LED灯照明系统等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按照明方式分：直接照明系统、间接照明系统、混合照明系统等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按照明场合分：家庭照明系统、商业照明系统、工业照明系统等</a:t>
                </a:r>
                <a:endParaRPr/>
              </a:p>
            </p:txBody>
          </p:sp>
        </p:grpSp>
        <p:grpSp>
          <p:nvGrpSpPr>
            <p:cNvPr id="19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照明系统的特点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白炽灯照明系统：光源发热量大，寿命短，但成本低，适用于短时照明和低温环境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荧光灯照明系统：光源发光效率高，寿命长，但光谱不连续，适用于一般照明场合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LED灯照明系统：光源发光效率高，寿命长，光谱连续，适用于各种照明场合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照明系统的分类与特点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遵循照明规范和国家标准</a:t>
                </a:r>
                <a:endParaRPr/>
              </a:p>
            </p:txBody>
          </p:sp>
          <p:sp>
            <p:nvSpPr>
              <p:cNvPr id="2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满足照明场所的照度要求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遵循照明设备的性能和安全要求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考虑照明系统的节能和环保性能</a:t>
                </a:r>
                <a:endParaRPr/>
              </a:p>
            </p:txBody>
          </p:sp>
        </p:grpSp>
        <p:grpSp>
          <p:nvGrpSpPr>
            <p:cNvPr id="2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结合照明场所的特点和需求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选择合适的光源和灯具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设计合理的照明布局和线路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考虑照明系统的控制和保护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注重照明系统的美观性和舒适性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选择与照明场所风格相符的灯具和开关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考虑照明系统的色彩搭配和光污染控制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提高照明系统的照明效果和舒适度</a:t>
                </a:r>
                <a:endParaRPr/>
              </a:p>
            </p:txBody>
          </p:sp>
        </p:grpSp>
      </p:grpSp>
      <p:pic>
        <p:nvPicPr>
          <p:cNvPr id="2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照明系统设计的基本原则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照明设备的选择与安装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选择合适的光源和灯具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考虑照明场所的空间大小和高度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考虑照明场所的照度要求和照明效果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根据照明场所的类型和需求</a:t>
                </a:r>
                <a:endParaRPr/>
              </a:p>
            </p:txBody>
          </p:sp>
        </p:grpSp>
        <p:grpSp>
          <p:nvGrpSpPr>
            <p:cNvPr id="23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选择发光效率高、寿命长、能耗低的光源和灯具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考虑照明系统的安全性能和防护性能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考虑照明系统的控制方式和智能化程度</a:t>
                </a:r>
                <a:endParaRPr/>
              </a:p>
            </p:txBody>
          </p:sp>
          <p:sp>
            <p:nvSpPr>
              <p:cNvPr id="23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根据照明系统的性能和特点</a:t>
                </a:r>
                <a:endParaRPr/>
              </a:p>
            </p:txBody>
          </p:sp>
          <p:sp>
            <p:nvSpPr>
              <p:cNvPr id="23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选择性价比高的照明设备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考虑照明设备的安装和维护成本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考虑照明设备的节能和环保效益</a:t>
                </a:r>
                <a:endParaRPr/>
              </a:p>
            </p:txBody>
          </p:sp>
          <p:sp>
            <p:nvSpPr>
              <p:cNvPr id="23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根据照明设备的成本和预算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照明设备的选择依据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照明设备的安装位置与布局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照明设备的安装位置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考虑照明场所的功能和需求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考虑光源和灯具的发热量和散热性能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考虑照明设备的防护和安全性能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照明设备的布局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遵循照明规范和国家标准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结合照明场所的空间布局和建筑风格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考虑照明系统的照明效果和舒适度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照明设备的安装方法与注意事项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照明设备的安装方法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按照照明设备的安装指南进行安装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保持照明设备与建筑物的结构安全距离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考虑照明设备的散热和防水性能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照明设备安装的注意事项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避免照明设备受到外力冲击和损坏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保证照明设备的电气连接安全可靠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定期检查和维护照明设备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照明线路的铺设与连接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照明线路的类型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常规照明线路：使用PVC绝缘导线或BV导线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柔性照明线路：使用柔性电缆或光伏电缆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智能照明线路：使用双绞线或光纤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照明线路的选择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考虑照明系统的负载和电流要求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考虑照明线路的耐温和耐腐蚀性能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考虑照明线路的安全性能和可靠性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照明线路的类型与选择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https://d.book118.com/356131145002010055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照明系统安装与检修课件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2024-09-22T08:36:26.498</cp:lastPrinted>
  <dcterms:created xsi:type="dcterms:W3CDTF">2024-09-22T00:36:26Z</dcterms:created>
  <dcterms:modified xsi:type="dcterms:W3CDTF">2024-09-22T00:36:28Z</dcterms:modified>
</cp:coreProperties>
</file>