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9A0A9-8420-4825-B4BE-8F77D2331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2AF89-39C2-42E4-8989-96170FBFF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C13EF-97D2-40C1-B9FA-008467CE0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351E7-3697-4051-9288-91A2A2F2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466C58-2E82-4BF7-930B-964DB146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F9E589-9F33-4207-9CDC-637E0487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F2988-5459-4901-9805-77F41DEF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03F00-22F4-4162-92F4-A907F27F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4C9A1-49AF-4744-8E84-2299E57D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8A3D1-782A-42A1-A9AF-18019C87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545F6-57AD-436C-87D7-E27224279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2141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法律法规知识普及\n## 1.消防法律法规的基本概念及重要性\n### 1.1消防法律法规的定义及其渊源\n### 1.2消防法律法规的重要性及其对社会的贡献\n### 1.3消防法律法规的适用对象及范围\n## 2.消防法律法规的主要内容\n### 2.1火灾预防法律法规\n### 2.2火灾扑救法律法规\n### 2.3火灾事故调查处理法律法规\n## 3.消防法律法规的实施与监督\n### 3.1消防法律法规的执行主体及职责\n### 3.2消防法律法规的监督主体及职责\n### 3.3消防法律法规的实施效果评估及改进\n## 4.消防法律法规的宣传教育\n### 4.1消防法律法规宣传教育的目的及意义\n### 4.2消防法律法规宣传教育的方式与方法\n### 4.3消防法律法规宣传教育的效果评估及改进\n## 5.消防法律法规的国际合作与交流\n### 5.1消防法律法规的国际合作背景及意义\n### 5.2消防法律法规的国际合作方式与途径\n### 5.3消防法律法规的国际合作成果及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消防法律法规知识普及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消防法律法规的基本概念及重要性</a:t>
            </a:r>
            <a:endParaRPr/>
          </a:p>
        </p:txBody>
      </p:sp>
      <p:sp>
        <p:nvSpPr>
          <p:cNvPr id="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消防法律法规的定义及其渊源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消防法律法规是指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规范火灾预防、扑救和事故调查处理的法律法规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火灾预防法律法规：规定火灾预防措施、消防安全管理制度等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火灾扑救法律法规：规定火灾扑救程序、消防队伍建设等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火灾事故调查处理法律法规：规定火灾事故调查、处理和责任追究等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消防法律法规的渊源包括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国家法律法规、地方性法规、部门规章和规范性文件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国家法律法规：如《中华人民共和国消防法》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地方性法规：如各地制定的消防条例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部门规章：如公安部制定的消防规章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规范性文件：如消防部门发布的消防文件</a:t>
            </a:r>
            <a:endParaRPr/>
          </a:p>
        </p:txBody>
      </p:sp>
      <p:cxnSp>
        <p:nvCxnSpPr>
          <p:cNvPr id="6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消防法律法规的重要性及其对社会的贡献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消防法律法规对于保障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国家财产安全、人民群众生命安全和公共安全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规范火灾预防措施，降低火灾事故发生率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保障火灾扑救工作顺利进行，减少火灾损失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规范火灾事故调查处理，追究火灾事故责任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消防法律法规对社会发展的贡献主要体现在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提高消防安全水平、促进消防产业发展、增强公民消防安全意识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提高消防安全水平：通过法律法规的约束，促使各单位加强消防安全管理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促进消防产业发展：消防法律法规的制定和实施，为消防产业发展提供了有力支持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增强公民消防安全意识：通过消防法律法规的宣传教育，提高公民的消防安全意识和自我保护能力</a:t>
            </a:r>
            <a:endParaRPr/>
          </a:p>
        </p:txBody>
      </p:sp>
      <p:cxnSp>
        <p:nvCxnSpPr>
          <p:cNvPr id="7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消防法律法规的适用对象包括国家机关、企事业单位、社会团体、公民个人等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国家机关：如政府、消防部门等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企事业单位：如工厂、学校、医院等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社会团体：如行业协会、志愿者组织等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公民个人：如公民、居民等</a:t>
                </a:r>
                <a:endParaRPr/>
              </a:p>
            </p:txBody>
          </p:sp>
        </p:grpSp>
        <p:grpSp>
          <p:nvGrpSpPr>
            <p:cNvPr id="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消防法律法规的范围涵盖了火灾预防、扑救、事故调查处理等方面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火灾预防：包括消防安全管理制度、火灾预防措施等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火灾扑救：包括火灾扑救程序、消防队伍建设等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火灾事故调查处理：包括火灾事故调查、处理和责任追究等</a:t>
                </a:r>
                <a:endParaRPr/>
              </a:p>
            </p:txBody>
          </p:sp>
        </p:grpSp>
      </p:grp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消防法律法规的适用对象及范围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消防法律法规的主要内容</a:t>
            </a:r>
            <a:endParaRPr/>
          </a:p>
        </p:txBody>
      </p:sp>
      <p:sp>
        <p:nvSpPr>
          <p:cNvPr id="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火灾预防法律法规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火灾预防法律法规主要包括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消防安全管理制度、火灾预防措施、消防安全教育培训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消防安全管理制度：如消防安全责任制度、消防安全检查制度等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火灾预防措施：如消防设施、器材的配置和维护，消防安全疏散通道的设置等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消防安全教育培训：如消防安全知识的普及、消防安全技能的培训等</a:t>
            </a:r>
            <a:endParaRPr/>
          </a:p>
        </p:txBody>
      </p:sp>
      <p:cxnSp>
        <p:nvCxnSpPr>
          <p:cNvPr id="9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火灾扑救法律法规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火灾扑救法律法规主要包括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火灾扑救程序、消防队伍建设、火灾扑救资源配置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火灾扑救程序：如火灾报警、火灾应急响应、火灾现场处置等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消防队伍建设：如消防队伍的组建、消防人员的培训和管理等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火灾扑救资源配置：如消防车辆、器材、装备的配置和调度等</a:t>
            </a:r>
            <a:endParaRPr/>
          </a:p>
        </p:txBody>
      </p:sp>
      <p:pic>
        <p:nvPicPr>
          <p:cNvPr id="9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火灾事故调查处理法律法规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火灾事故调查处理法律法规主要包括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火灾事故调查、火灾事故处理、火灾事故责任追究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火灾事故调查：如火灾事故的调查程序、火灾事故原因的分析等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火灾事故处理：如火灾事故的处理措施、火灾事故的赔偿等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火灾事故责任追究：如火灾事故责任人的认定、火灾事故责任的追究等</a:t>
            </a:r>
            <a:endParaRPr/>
          </a:p>
        </p:txBody>
      </p:sp>
      <p:cxnSp>
        <p:nvCxnSpPr>
          <p:cNvPr id="10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消防法律法规的实施与监督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消防法律法规的执行主体及职责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消防法律法规的执行主体包括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政府、消防部门、企事业单位、社会团体、公民个人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政府：负责制定消防法律法规，组织实施和监督管理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消防部门：负责消防法律法规的宣传、教育和培训，指导火灾扑救和事故调查处理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企事业单位：负责落实消防安全管理制度，预防火灾事故发生，参与火灾扑救和事故调查处理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社会团体：协助政府、消防部门开展消防法律法规的宣传、教育和培训，组织志愿者参与火灾扑救和事故调查处理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公民个人：遵守消防法律法规，提高消防安全意识，参与火灾扑救和事故调查处理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https://d.book118.com/356132141004010054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消防法律法规知识普及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2024-09-20T23:26:43.095</cp:lastPrinted>
  <dcterms:created xsi:type="dcterms:W3CDTF">2024-09-20T15:26:43Z</dcterms:created>
  <dcterms:modified xsi:type="dcterms:W3CDTF">2024-09-20T15:26:44Z</dcterms:modified>
</cp:coreProperties>
</file>