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0F747-6D94-4148-BD26-7D6EBCCF9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E01C7-2319-4A46-BB28-E69170E44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B8D74-A39D-40AD-AA13-A1560F656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6ECA9-72EB-4FCE-83D6-2633FE813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613CB6-8702-43B7-8EC3-48D2EB5EF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B4210-1D12-4B41-A8D0-143093BE2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C654D5-425D-4B99-AF2D-CAD169757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521C4-44D2-4790-BAA8-7E419F0D3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EC0D0-3CF0-42EF-B7AD-906A286F5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3F2E3-2E4E-47F8-B018-6EB89DC83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970B6-7B63-4FCC-85FD-7A346A115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33120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概率论与数理统计-上海交通大学数学系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课程简介与目标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参数估计方法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假设检验原理及应用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非参数统计方法简介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方差分析与回归分析初步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课程简介与目标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概率论与数理统计概述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研究随机现象数量规律的数学分支，包括随机事件、随机变量、随机过程等基本概念，以及概率分布、数字特征、大数定律和中心极限定理等重要理论。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以概率论为基础，研究如何从总体中抽取样本，并根据样本对总体进行推断和预测的数学分支。包括参数估计、假设检验、方差分析、回归分析等统计方法。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掌握概率论与数理统计的基本概念、基本理论和基本方法。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具备运用概率论与数理统计知识解决实际问题的能力，包括数据处理、模型建立、假设检验等。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培养学生的数学素养和逻辑思维能力，提高学生的创新意识和实践能力。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《概率论与数理统计》（上海交通大学数学系编，高等教育出版社）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《概率论与数理统计教程》（茆诗松等编，高等教育出版社）、《概率论基础》（李贤平编，高等教育出版社）、《数理统计学》（陈家鼎等编，高等教育出版社）等。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参考书目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教材及参考书目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在一定条件下并不总是发生的现象，称为随机事件。随机事件可以是一次试验的结果，也可以是多次试验的结果。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随机事件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描述随机事件发生的可能性大小的数值，称为该随机事件的概率。概率的取值范围在0到1之间，其中0表示事件不可能发生，1表示事件一定会发生。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随机事件与概率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在已知某个事件发生的条件下，另一个事件发生的概率。条件概率的计算公式为P(A|B) = P(AB) / P(B)，其中P(A|B)表示在B发生的条件下A发生的概率，P(AB)表示A和B同时发生的概率，P(B)表示B发生的概率。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如果两个事件的发生互不影响，则称这两个事件是相互独立的。对于相互独立的事件A和B，有P(AB) = P(A)P(B)。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全概率公式与贝叶斯公式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如果事件A可以分解为若干个互不相容的事件B1、B2、...、Bn的并集，且P(Bi) &gt; 0 (i=1,2,...,n)，则事件A发生的概率为P(A) = P(B1)P(A|B1) + P(B2)P(A|B2) + ... + P(Bn)P(A|Bn)。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在已知某些条件下，更新某个假设的概率。贝叶斯公式的计算公式为P(Bi|A) = P(Bi)P(A|Bi) / [P(B1)P(A|B1) + P(B2)P(A|B2) + ... + P(Bn)P(A|Bn)]，其中P(Bi|A)表示在已知A发生的条件下Bi发生的概率。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随机变量是定义在样本空间上的实值函数，它将样本空间中的每一个样本点映射到一个实数。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随机变量具有可测性、单调性和有界性等基本性质，这些性质在概率论的理论和实际应用中都非常重要。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随机变量定义及性质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0-1分布是二项分布的特例，它描述的是只有两种可能结果的随机试验。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0-1分布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二项分布描述的是n重伯努利试验中成功次数X的分布，其中每次试验成功的概率为p。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泊松分布描述的是单位时间内随机事件发生的次数，它是一个具有无记忆性的分布。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泊松分布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常见离散型随机变量分布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17" r="13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正态分布是概率论中最重要的连续型随机变量分布之一，它具有对称性和集中性等优良性质，被广泛应用于各个领域。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均匀分布描述的是在某个区间内随机变量取值的概率分布情况，其中每个取值的可能性相等。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指数分布描述的是随机事件发生的时间间隔的概率分布情况，它具有无记忆性。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常见连续型随机变量分布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研究对象的全体个体组成的集合，通常用一个概率分布来描述。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59" r="65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样本容量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从总体中随机抽取的一部分个体组成的集合，用于推断总体的性质。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样本中包含的个体数目，通常用n表示。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总体与样本概念介绍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样本的函数，用于描述样本的特征，如样本均值、样本方差等。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统计量的性质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包括无偏性、有效性、一致性等，用于评价统计量的优劣。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充分统计量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包含样本中所有关于总体的信息的统计量，具有数据压缩的功能。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统计量及其性质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t分布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用于描述正态总体中样本均值与总体均值的差的分布，常用于小样本情况下的假设检验和置信区间的构建。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F分布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用于描述两个独立卡方分布变量比值的分布，常用于方差分析和回归分析中的假设检验。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卡方分布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用于描述多个独立同分布的随机变量的平方和的分布，常用于假设检验和置信区间的构建。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三大抽样分布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https://d.book118.com/356133120010010042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2024-09-09T06:09:16.777</cp:lastPrinted>
  <dcterms:created xsi:type="dcterms:W3CDTF">2024-09-08T22:09:16Z</dcterms:created>
  <dcterms:modified xsi:type="dcterms:W3CDTF">2024-09-08T22:09:19Z</dcterms:modified>
</cp:coreProperties>
</file>