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177B5-AFF5-41A9-8E07-A64215B9F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4CB2B-1BF4-4E45-99B4-DD3F19A0F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4F76B-2C1E-4F78-99F1-928AC6D18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4AE28-2010-436A-88FA-87B113D9D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405E4-D7A3-4923-B18D-1F7E8A84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6FE3D-1FBC-4832-95C6-BD7A2951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CFEBE-57EA-468B-B393-B1065B0F1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2BE8A-4E2A-4E9D-A4E2-E83C72475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54D47-F55F-4AB1-AA25-3627200D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40747-178E-4D7A-9AA9-5503339FA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CC9EF-DBC7-43AE-8C96-AD9EE0BB1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tags" Target="../tags/tag79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22" Type="http://schemas.openxmlformats.org/officeDocument/2006/relationships/tags" Target="../tags/tag9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3503221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糖尿病的康复护理及预防措施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5"/>
            </p:custDataLst>
          </p:nvPr>
        </p:nvSpPr>
        <p:spPr>
          <a:xfrm>
            <a:off x="41433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6"/>
            </p:custDataLst>
          </p:nvPr>
        </p:nvSpPr>
        <p:spPr>
          <a:xfrm flipH="1">
            <a:off x="590231" y="5111799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糖尿病康复护理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7"/>
            </p:custDataLst>
          </p:nvPr>
        </p:nvSpPr>
        <p:spPr>
          <a:xfrm>
            <a:off x="590230" y="4203120"/>
            <a:ext cx="247776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8"/>
            </p:custDataLst>
          </p:nvPr>
        </p:nvSpPr>
        <p:spPr>
          <a:xfrm>
            <a:off x="329596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2" name="文本框 1034"/>
          <p:cNvSpPr txBox="1"/>
          <p:nvPr>
            <p:custDataLst>
              <p:tags r:id="rId9"/>
            </p:custDataLst>
          </p:nvPr>
        </p:nvSpPr>
        <p:spPr>
          <a:xfrm flipH="1">
            <a:off x="3473130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糖尿病预防措施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3" name="文本框 1041"/>
          <p:cNvSpPr txBox="1"/>
          <p:nvPr>
            <p:custDataLst>
              <p:tags r:id="rId10"/>
            </p:custDataLst>
          </p:nvPr>
        </p:nvSpPr>
        <p:spPr>
          <a:xfrm>
            <a:off x="3479481" y="4203120"/>
            <a:ext cx="2454514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11"/>
            </p:custDataLst>
          </p:nvPr>
        </p:nvSpPr>
        <p:spPr>
          <a:xfrm>
            <a:off x="6178231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5" name="文本框 1046"/>
          <p:cNvSpPr txBox="1"/>
          <p:nvPr>
            <p:custDataLst>
              <p:tags r:id="rId12"/>
            </p:custDataLst>
          </p:nvPr>
        </p:nvSpPr>
        <p:spPr>
          <a:xfrm flipH="1">
            <a:off x="6354761" y="5116244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糖尿病患者的自我管理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049"/>
          <p:cNvSpPr txBox="1"/>
          <p:nvPr>
            <p:custDataLst>
              <p:tags r:id="rId13"/>
            </p:custDataLst>
          </p:nvPr>
        </p:nvSpPr>
        <p:spPr>
          <a:xfrm>
            <a:off x="6354761" y="4203120"/>
            <a:ext cx="2477770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14"/>
            </p:custDataLst>
          </p:nvPr>
        </p:nvSpPr>
        <p:spPr>
          <a:xfrm>
            <a:off x="906049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8" name="文本框 1053"/>
          <p:cNvSpPr txBox="1"/>
          <p:nvPr>
            <p:custDataLst>
              <p:tags r:id="rId15"/>
            </p:custDataLst>
          </p:nvPr>
        </p:nvSpPr>
        <p:spPr>
          <a:xfrm flipH="1">
            <a:off x="9237025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糖尿病的社会支持与教育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1056"/>
          <p:cNvSpPr txBox="1"/>
          <p:nvPr>
            <p:custDataLst>
              <p:tags r:id="rId16"/>
            </p:custDataLst>
          </p:nvPr>
        </p:nvSpPr>
        <p:spPr>
          <a:xfrm>
            <a:off x="9237025" y="4203120"/>
            <a:ext cx="234122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糖尿病康复护理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饮食护理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控制总热量摄入，保持营养均衡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控制盐摄入，减少高血压风险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适量摄入优质蛋白质，增强免疫力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增加膳食纤维摄入，降低血糖波动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运动康复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运动康复的注意事项和安全措施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运动对糖尿病康复的重要性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适合糖尿病患者的运动方式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运动康复的长期坚持和效果评估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鼓励患者与家人、朋友交流，减轻孤独感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引导患者积极面对疾病，调整心态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帮助患者树立战胜疾病的信心和勇气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关注患者情绪变化，提供心理支持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定期检查：监测血糖、血压、血脂等指标，预防并发症的发生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饮食控制：合理安排膳食，避免高糖、高脂肪食物的摄入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运动锻炼：适当进行有氧运动，增强身体免疫力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心理调适：保持乐观心态，减轻压力，避免情绪波动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糖尿病预防措施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健康饮食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控制总热量摄入，保持营养均衡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增加膳食纤维摄入，如全谷类、蔬菜、水果等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控制糖分摄入，减少高糖食品和高糖饮料的摄入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控制盐分摄入，减少高盐食品的摄入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适量运动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增加身体活动，每周至少150分钟中等强度的有氧运动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运动可降低糖尿病风险，改善心肺功能，增强体质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选择适合自己的运动方式，如快走、慢跑、骑车等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运动时应避免低血糖反应，随身携带糖果或饼干等食物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控制体重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定期监测体重，保持体重在正常范围内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避免过度饮酒和吸烟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保持健康饮食，避免高糖、高脂肪、高盐的食物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适量运动，每周至少进行150分钟的中等强度有氧运动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https://d.book118.com/356135032215010032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7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9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7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Calibri Light</vt:lpstr>
      <vt:lpstr>宋体</vt:lpstr>
      <vt:lpstr>Office Theme</vt:lpstr>
      <vt:lpstr>糖尿病的康复护理及预防措施</vt:lpstr>
      <vt:lpstr>目录</vt:lpstr>
      <vt:lpstr>糖尿病康复护理</vt:lpstr>
      <vt:lpstr>饮食护理</vt:lpstr>
      <vt:lpstr>运动康复</vt:lpstr>
      <vt:lpstr>心理护理</vt:lpstr>
      <vt:lpstr>并发症护理</vt:lpstr>
      <vt:lpstr>糖尿病预防措施</vt:lpstr>
      <vt:lpstr>健康饮食</vt:lpstr>
      <vt:lpstr>适量运动</vt:lpstr>
      <vt:lpstr>控制体重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2024-09-01T03:46:14.433</cp:lastPrinted>
  <dcterms:created xsi:type="dcterms:W3CDTF">2024-08-31T19:46:14Z</dcterms:created>
  <dcterms:modified xsi:type="dcterms:W3CDTF">2024-08-31T19:46:16Z</dcterms:modified>
</cp:coreProperties>
</file>