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A5D30-FDAA-460F-90A4-1734AF245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32EB1-6945-4AE5-B93F-6CFAEAF62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5F92D-82BD-49E2-AADF-2A62B95CD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CF0CE-40FD-40A8-AD23-DDD07BFE9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A75DBC-3F20-449E-9B96-6943E5E99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AE9259-A934-4DEF-BF62-41CF5CF19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D216C3-886E-43D3-9BC4-E97387AA5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F0766-12CE-4960-AED1-47C5531BC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0059B-148C-4B29-9F5E-0BC32E3D3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7303A-B32E-4CD2-A40E-FB49A9F29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A35CF-09D6-4065-AECE-7EE84003A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3513411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《利尿剂临床使用》ppt课件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利尿剂的基本知识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利尿剂在临床中的应用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利尿剂的副作用和注意事项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利尿剂的合理使用和剂量调整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利尿剂的临床研究进展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利尿剂是一类能够促进肾脏排泄体内过多水分和电解质的化学药物，主要分为噻嗪类、袢利尿剂和保钾利尿剂等。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利尿剂是一类通过作用于肾脏的特定部位，增加尿量、减少体内水潴留的药物。根据作用机制和化学结构，利尿剂主要分为噻嗪类、袢利尿剂和保钾利尿剂等类型。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719" r="26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利尿剂通过作用于肾脏的钠、氯、水等转运体，抑制钠的重吸收，促进水和电解质的排泄，从而发挥利尿作用。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利尿剂主要通过抑制肾脏的钠、氯、水等转运体的重吸收，增加尿液的生成，从而促进水和电解质的排泄。不同类型利尿剂的作用机制略有不同，但都是通过影响肾脏的排泄功能来发挥利尿作用。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利尿剂的药理学特性包括药代动力学、药效学和不良反应等方面，不同类型利尿剂在这些方面存在差异。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的药理学特性包括药物在体内的吸收、分布、代谢和排泄过程，以及药物的作用方式、作用强度和持续时间等。不同类型利尿剂的药理学特性存在差异，如袢利尿剂主要作用于肾小管袢，促进尿液的排泄；噻嗪类利尿剂主要抑制远端小管和集合管的钠重吸收等。此外，长期使用利尿剂可能导致不良反应，如电解质紊乱、血糖和血脂代谢异常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利尿剂的药理学特性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利尿剂在临床中的应用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利尿剂在高血压治疗中的地位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利尿剂是高血压治疗的一线药物之一，尤其对于盐敏感性高血压、老年高血压以及合并心力衰竭的高血压患者，利尿剂具有显著的治疗效果。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7750" r="7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利尿剂的作用机制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利尿剂通过抑制肾小管钠的重吸收，减少血容量，降低心输出量，从而降低血压。同时，利尿剂还能降低外周血管阻力，改善压力感受器的敏感性，起到降压作用。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常用利尿剂种类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利尿剂包括噻嗪类、袢利尿剂和保钾利尿剂等。其中，噻嗪类利尿剂价格便宜，应用广泛；袢利尿剂则具有较强的利尿作用，尤其适用于有明显水肿的患者；保钾利尿剂则常与其他利尿剂合用，以防止低钾血症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利尿剂在高血压治疗中的应用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利尿剂在心力衰竭治疗中的作用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利尿剂是心力衰竭治疗的基石，能有效缓解患者的水肿症状，减轻心脏负担，改善心功能。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在使用利尿剂时，应注意剂量和用药时机，避免过度利尿导致低血压、电解质紊乱等不良反应的发生。同时，应与其他治疗心力衰竭的药物如ACE抑制剂、ARBs等联合使用。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近年来，一些新型利尿剂如选择性醛固酮受体拮抗剂等逐渐应用于临床，为心力衰竭的治疗提供了新的选择。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利尿剂的合理使用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新型利尿剂的研究进展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利尿剂在心力衰竭治疗中的应用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利尿剂在肾脏疾病治疗中的意义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对于肾脏疾病患者，尤其是肾病综合征、慢性肾功能不全等，利尿剂能有效消除水肿、降低血压、保护肾功能。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不同类型利尿剂在肾脏疾病治疗中的应用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在肾脏疾病治疗中，噻嗪类利尿剂常用于轻度水肿和高血压的治疗；袢利尿剂则适用于中度至重度水肿以及急性心力衰竭等危重情况；保钾利尿剂则常与噻嗪类或袢利尿剂合用，以防止发生低钾血症。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利尿剂使用的注意事项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在使用利尿剂时，应注意监测患者的肾功能、电解质等指标，避免出现肾功能损害、电解质紊乱等不良反应。同时，应根据患者的具体情况选择合适的利尿剂及剂量。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利尿剂在肾脏疾病治疗中的应用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利尿剂的副作用和注意事项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https://d.book118.com/356135134113010032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2024-08-31T13:04:17.355</cp:lastPrinted>
  <dcterms:created xsi:type="dcterms:W3CDTF">2024-08-31T05:04:17Z</dcterms:created>
  <dcterms:modified xsi:type="dcterms:W3CDTF">2024-08-31T05:04:19Z</dcterms:modified>
</cp:coreProperties>
</file>