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C3BA8-39AA-43BB-A14B-EE61C274B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4D5D1-5ED1-4732-BC31-743909E5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7A8E-B8AD-4DD4-9314-0740D827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FAA47-357B-447E-BD74-21FA5CE1F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216D1-7385-4612-8218-856D3D7B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1DDA7-5C42-49B4-B6E0-3479D1A8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510DF3-C831-4712-9193-658A7095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72422-390E-43BC-9E30-2A8BA411C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075BF-402E-4864-994E-ACE986DA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64A36-206B-4918-9471-CB220B74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F0677-B952-4BD8-8E05-8BB79EB0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411100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心理咨询师督导培训《专业心理学课程课件》-许允刚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专业心理学基础知识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心理咨询技能与实践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心理治疗的理论与实践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心理咨询师的个人成长与专业发展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心理咨询师是经过专业训练，具备心理学、心理咨询学和相关专业知识，能够运用心理学的方法和技术，为个人、家庭和团体提供心理支持和指导的专业人员。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心理咨询师在心理健康领域扮演着重要的角色，他们通过提供心理咨询服务，帮助人们解决心理问题、改善心理健康状况、提高心理素质和促进个人发展。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23" r="209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心理咨询师的定义与角色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心理咨询师需要对求助者的心理状况进行评估和诊断，确定问题的性质和程度，为制定合适的咨询方案提供依据。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心理咨询师的主要职责是提供心理咨询服务，包括倾听、理解、支持、疏导、启发和指导等。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制定咨询方案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根据评估和诊断结果，心理咨询师需要制定合适的咨询方案，明确咨询目标、方法和时间安排等。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心理咨询师需要定期对求助者的心理状况进行监测和评估，了解咨询效果，及时调整咨询方案。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实施咨询方案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心理咨询师需要按照咨询方案，运用心理学的方法和技术，对求助者进行咨询和治疗。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心理咨询师的职责与任务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心理咨询师需要具备心理学、心理咨询学和相关专业知识，以及熟练的咨询技能和治疗方法。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沟通能力与人际交往能力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心理咨询师需要具备良好的沟通能力，能够与求助者建立良好的关系，理解其需求和问题。同时还需要具备较强的人际交往能力，能够处理各种人际关系问题。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自我管理与调节能力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心理咨询师需要具备自我管理和调节的能力，能够应对工作压力和个人情绪，保持专业的工作状态。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职业道德与伦理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心理咨询师需要遵守职业道德和伦理规范，保护求助者的权益和隐私，遵循科学、客观、公正的原则。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心理咨询师的职业素养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专业心理学基础知识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心理学的研究方法包括实验法、观察法、调查法等，这些方法为心理学的理论和实践提供了科学依据。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心理学是一门研究人类行为和思维的学科，旨在探索人类行为的原理和心理过程。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心理学的基本概念包括认知、情感、动机、个性、发展等，这些概念相互关联，共同构成了人类行为的复杂系统。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心理学流派与理论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行为主义学派强调环境对个体行为的影响，认为通过奖励和惩罚可以改变行为。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心理学流派包括行为主义、认知主义、人本主义等，这些流派各有其独特的理论和实践。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人本主义学派关注人的自由意志和成长潜能，强调人的自我实现和心理健康。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认知主义学派关注个体如何获取、存储、处理和运用知识，强调认知过程的重要性。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心理学研究方法主要包括实验法、观察法、调查法等。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观察法是通过观察个体的行为来研究心理现象的方法，这种方法可以自然地观察到个体的真实行为。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调查法是通过询问或问卷的方式来了解个体的心理特征和行为倾向，这种方法可以大规模地收集数据并进行分析。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实验法是心理学研究中最为严格的方法，通过控制实验条件来观察变量的变化，以揭示因果关系。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在教育领域，心理学可以帮助教师了解学生的学习需求和困难，从而制定有效的教学策略。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在咨询领域，心理学可以帮助个体解决心理问题和困惑，促进心理健康和幸福感。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在市场营销领域，心理学可以帮助企业了解消费者的需求和行为，从而制定有效的营销策略。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在组织管理领域，心理学可以帮助管理者了解员工的需求和动机，从而制定有效的激励机制和管理策略。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心理学在许多领域都有广泛的应用，如教育、咨询、组织管理、市场营销等。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心理咨询技能与实践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建立咨询关系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建立信任、安全和积极的咨询关系，为咨询工作奠定基础。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通过对话、观察和评估，了解求助者的心理问题、背景和需求。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分析诊断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对求助者的心理问题进行评估、分析和诊断，确定问题的性质和程度。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根据诊断结果，制定合适的咨询方案，包括咨询目标、方法和时间安排。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实施咨询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运用咨询技巧和方法，帮助求助者解决心理问题，实现咨询目标。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对咨询过程和效果进行评估，及时调整方案和策略，确保咨询效果。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https://d.book118.com/356141110055010042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2024-09-09T16:38:50.657</cp:lastPrinted>
  <dcterms:created xsi:type="dcterms:W3CDTF">2024-09-09T08:38:50Z</dcterms:created>
  <dcterms:modified xsi:type="dcterms:W3CDTF">2024-09-09T08:38:52Z</dcterms:modified>
</cp:coreProperties>
</file>