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8F4B9-0268-4C6D-8F54-498D6E933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A5E0D-FC99-4EB8-97BE-C9171704B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61CDD-46C7-4593-AB64-78F0A52FA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194F2-F8E3-411E-8DBB-48A358374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6AADE6-020F-4E80-AB3B-1B644553E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A927D9-CC52-449B-BBDC-0F2A438BD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7FC2F6-8A8F-4497-9FD6-4A9A46F69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78035-9113-448E-AFAF-41975080F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0A8BC-F73D-47EA-AF64-9A226A3C3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F6A66-BC1A-4B19-8DFE-5BF92140C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62C9E-B139-4B15-A59A-5849F646D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430550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《报表对象设计视图》PPT课件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报表对象设计视图概述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报表对象设计视图的基本操作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报表对象设计视图的进阶技巧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报表对象设计视图的常见问题与解决方案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报表对象设计视图的应用案例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报表对象设计视图概述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报表对象设计视图是一种可视化工具，用于创建、编辑和管理报表对象。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提供丰富的报表元素和布局工具，支持自定义报表样式和格式，便于用户快速构建报表。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提高报表制作效率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通过图形化界面，用户可以快速创建和编辑报表，减少手动编写代码的工作量。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统一报表风格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提供预设的样式和模板，方便用户统一报表风格，提升报表的可读性和美观度。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增强数据可视化效果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支持多种图表和图形，帮助用户更好地展示数据，提高报表的分析价值。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报表对象设计视图的重要性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报表对象设计视图的历史与发展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报表对象设计视图的发展可以追溯到早期的报表生成器工具，随着技术的发展，报表设计工具的功能和易用性不断提升。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未来，报表对象设计视图将更加智能化、自动化和个性化，支持更多的数据源和输出格式，提供更加丰富的交互功能和可视化效果。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报表对象设计视图的基本操作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打开PPT软件，选择“插入”菜单，选择“报表”选项。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在弹出的报表模板中选择适合的报表类型，如表格、图表、图形等。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点击“确定”，即可创建一个新的报表对象。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创建报表对象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4208" r="4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调整报表的列宽、行高以及单元格的大小，以适应数据内容。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选择报表对象，在“格式”菜单中选择“报表布局”选项。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在弹出的报表布局中选择适合的布局方式，如表格、列表、网格等。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设计报表布局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添加报表元素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选择报表对象，在“插入”菜单中选择需要添加的元素类型，如文本框、图片、形状等。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在报表中拖动鼠标，即可创建所需的元素。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在属性窗格中设置元素的格式、位置、大小等属性。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选择报表对象，在“格式”菜单中选择“报表样式”选项。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在弹出的报表样式中选择适合的样式，如简洁、正式、商务等。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在属性窗格中设置字体、颜色、边框等格式属性，以美化报表。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设置报表格式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选择报表对象，在“数据”菜单中选择“数据源”选项。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在弹出的数据源中选择适合的数据源类型，如Excel表格、数据库等。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输入数据源地址或连接数据库，导入所需的数据。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在属性窗格中设置数据绑定、过滤条件等属性，以筛选和展示所需的数据内容。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调整报表数据源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报表对象设计视图的进阶技巧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使用条件格式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条件格式是一种根据特定条件自动改变单元格的显示样式的功能。在报表对象设计视图中，您可以使用条件格式来突出显示重要数据或异常值，使数据更易于理解和分析。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具体操作方法：选择需要应用条件格式的单元格或区域，然后在“条件格式”选项卡中选择“新建规则”，根据需要设置条件和格式。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https://d.book118.com/356143055033010045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2024-09-13T21:04:52.299</cp:lastPrinted>
  <dcterms:created xsi:type="dcterms:W3CDTF">2024-09-13T13:04:52Z</dcterms:created>
  <dcterms:modified xsi:type="dcterms:W3CDTF">2024-09-13T13:04:54Z</dcterms:modified>
</cp:coreProperties>
</file>