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A1D7CF-4D26-47C6-B9B5-229697AA3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5609A9-EA6B-4E7F-87D1-926308FC3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0DA5F2-BE37-4049-974C-5B2FC68070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998DEE-5C70-4993-A32C-DF64F59AC0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0F53BC-14CB-40CA-B70C-41BE91BC40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2C78FC-993D-4C67-AA01-23CDD8171E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B79900-2380-432E-B6F0-0834672A60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AACECF-5199-4CE8-91DF-6FE75BD520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38BA78-8BD3-4E42-9564-4033165494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84500B-7D44-4844-A88B-A167641B6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EB3994-7E84-4429-8B98-DA670A2EA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15015220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《大气污染气象学》ppt课件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大气污染气象学概述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大气组成与结构</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大气污染物的传输与扩散</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气象条件对大气污染物的影响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大气污染的监测与治理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大气污染气象学概述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大气污染气象学的定义与重要性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大气污染气象学是研究气象条件对大气污染的影响，以及如何利用气象信息来预测和防治大气污染的学科。</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随着工业化进程的加速，大气污染问题日益严重，大气污染气象学的研究对于防治大气污染、保护环境和人类健康具有重要意义。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920" b="492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研究气象要素如风、温、湿、压等对污染物扩散、迁移、转化等过程的影响，建立大气污染预测模型，研究气象条件对空气质量的影响等。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为大气污染防治提供科学依据，提高空气质量，保护环境和人类健康。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大气污染气象学的研究内容与目标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研究内容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799" r="379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初期阶段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大气污染气象学起源于20世纪初，主要研究污染物在大气中的扩散规律。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20世纪中期以后，随着工业化和城市化进程的加速，大气污染问题日益严重，大气污染气象学得到快速发展。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当前阶段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当前，大气污染气象学的研究已经深入到污染物与气象要素的相互作用机制、大气污染对气候变化的影响等方面，为大气污染防治提供了更加全面的科学依据。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大气污染气象学的发展历程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大气组成与结构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主要由氮、氧、氩等组成，是维持生命必需的成分。</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干洁空气</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是大气中最活跃的成分，对天气和气候有重要影响。</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水汽</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包括固体和液体微粒，在大气中起着重要作用。</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气溶胶</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大气的组成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91" r="1759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贴近地面的最低层，是大气的最活跃层，天气现象主要发生在对流层内。</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对流层</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位于对流层之上，臭氧层主要分布在这一层，能吸收大部分紫外线。</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平流层</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位于平流层之上，温度随高度升高而迅速降低。</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中间层</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位于中间层之上，气体稀薄，温度随高度升高而迅速升高。</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热层</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大气的垂直结构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81" r="2578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根据大气的稳定程度，可分为不稳定、中性、稳定三种状态。</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稳定度分类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主要包括温度、压力、风速等。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影响稳定度的因素</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不稳定的大气状态容易导致对流天气，如雷暴、冰雹等；稳定的大气状态则容易导致雾、霾等天气现象。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稳定度与天气现象的关系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通过分析温度递减率、露点温度、风速等参数来判断大气的稳定度。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大气稳定度的判断方法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大气稳定度及其分类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大气污染物的传输与扩散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01" r="3401"/>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9233" r="1923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971" b="97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大气污染物的来源与分类</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工业生产过程中产生的废气、废水和固体废弃物是大气污染物的主要来源之一。</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汽车、飞机、火车等交通工具排放的尾气是大气污染物的重要来源。</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农业生产过程中使用的化肥、农药等物质在大气中会释放出污染物。</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城市居民生活产生的垃圾、炊烟等也是大气污染物的来源之一。</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工业排放</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交通运输</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农业活动</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城市生活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25" r="14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远距离传输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某些大气污染物可以在大气中长距离传输，如臭氧层破坏物质和细颗粒物等。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水平传输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大气污染物在水平方向上随着气流进行扩散和传输。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垂直传输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大气污染物在垂直方向上随着气流进行扩散和传输，如烟囱排放的烟尘。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大气污染物的传输方式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大气污染物在空气中受到风力、湍流等作用，逐渐向周围扩散，浓度逐渐降低。</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扩散作用</a:t>
            </a:r>
          </a:p>
        </p:txBody>
      </p:sp>
      <p:pic>
        <p:nvPicPr>
          <p:cNvPr id="5" name="Picture 5"/>
          <p:cNvPicPr>
            <a:picLocks noChangeAspect="1"/>
          </p:cNvPicPr>
          <p:nvPr/>
        </p:nvPicPr>
        <p:blipFill>
          <a:blip r:embed="rId2"/>
          <a:srcRect l="15552" r="1555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大气污染物在空气中与清洁空气混合，浓度逐渐降低，如城市中的烟尘被清洁空气稀释。</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稀释作用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大气中的颗粒物受到重力作用，逐渐沉降到地面，如烟尘和沙尘暴等。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沉降作用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大气污染物的扩散与稀释</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https://d.book118.com/356150152203010043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2024-09-11T18:19:53.410</cp:lastPrinted>
  <dcterms:created xsi:type="dcterms:W3CDTF">2024-09-11T10:19:53Z</dcterms:created>
  <dcterms:modified xsi:type="dcterms:W3CDTF">2024-09-11T10:19:55Z</dcterms:modified>
</cp:coreProperties>
</file>