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BB4CF-160A-4726-8074-0388E0621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25F32-CC88-4FC5-BB41-739622DB6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1A602-7695-4F8F-BD93-DFCC43AD2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01FF9-F4F9-402E-8BA8-B700C4A17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72EA61-2DD0-4A7C-A8ED-97CEA3F42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03B6ED-40DC-4D74-A6EF-703E651F7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94E9D9-46C0-4FA1-B132-0D1A8D043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AEBA3-6B55-4861-886F-70D11ABDA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577EF-02A8-4A1C-803E-5AD641308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FA368-A6E7-4A49-9FAE-3125C4519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E4D0F-D6E8-4D56-B2BC-81AAFF6FB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51231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89利用互联网技术推动营销管理的方案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互联网技术在营销管理中的应用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构建智能化营销管理系统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创新互联网营销手段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提升用户体验和满意度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保障措施和政策建议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互联网技术在营销管理中的应用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7740" r="277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0" b="14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通过互联网技术收集用户行为、消费习惯、市场趋势等数据。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运用数据挖掘技术，对数据进行清洗、整合、转换等处理。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运用统计分析、机器学习等方法，发现数据中的规律、趋势和洞察。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将数据以图表、图像等形式展现，便于理解和决策。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根据目标受众特征，选择合适的社交媒体平台进行营销。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通过发布有价值的内容，吸引和留住目标受众，提高品牌知名度。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投放精准的广告，增加品牌曝光度和销售量。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社交媒体广告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分析社交媒体营销效果，不断优化营销策略。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118" r="711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563" r="1956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搜索引擎优化与营销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研究目标受众的搜索习惯和关键词，制定关键词策略。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优化网站结构和内容，提高网站在搜索引擎中的排名。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通过付费方式，提高网站在搜索引擎中的排名和曝光度。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分析搜索引擎营销效果，不断优化关键词和网站内容。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关键词研究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网站优化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竞价排名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电子商务平台选择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根据产品特点和目标受众，选择合适的电子商务平台。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商品展示与推广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通过图片、视频、文案等方式展示商品，吸引消费者购买。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在线支付与结算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提供多种在线支付方式，简化购买流程，提高用户满意度。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分析电子商务数据，了解用户购买行为和偏好，优化商品推广策略。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电子商务与在线支付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构建智能化营销管理系统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通过API、ETL等技术手段，将企业内部及外部数据源进行整合，形成统一的数据视图。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建立数据共享机制，使得不同部门、团队之间能够实时共享数据，提高数据利用效率。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确保数据在整合、共享过程中的安全性，采用加密、权限控制等手段保障数据安全。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数据整合与共享平台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基于数据分析结果，自动或半自动生成营销策略建议，提高策略制定的效率和准确性。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营销执行自动化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通过自动化工具，实现营销策略的快速、准确执行，如自动发送邮件、短信等。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对营销策略的执行效果进行实时跟踪和评估，为后续策略调整提供依据。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营销策略自动化工具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建立客户信息数据库，记录客户的基本信息、购买历史、投诉记录等。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通过数据挖掘和分析技术，对客户进行分类、画像和预测，为个性化营销提供支持。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基于客户反馈和数据分析结果，不断优化客户服务流程和质量，提高客户满意度和忠诚度。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0968" r="2096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绩效评估与持续改进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建立绩效评估体系，对营销活动的投入产出比、市场份额、客户满意度等指标进行定期评估。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问题诊断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针对评估结果中发现的问题，进行深入分析和诊断，找出问题的根源和解决方案。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根据问题诊断结果，制定改进措施并持续跟踪改进效果，不断完善营销管理系统和流程。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创新互联网营销手段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00" b="1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与意见领袖、网红等合作，借助其影响力和粉丝基础，扩大品牌传播范围。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创意内容制作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运用创意文案、视觉设计、视频制作等手段，打造具有吸引力和传播力的内容。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利用微博、微信、抖音等社交媒体平台，进行内容推广和用户互动，提高品牌曝光度和用户黏性。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内容创意与传播途径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https://d.book118.com/356151231111010101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2024-09-25T20:52:17.121</cp:lastPrinted>
  <dcterms:created xsi:type="dcterms:W3CDTF">2024-09-25T12:52:17Z</dcterms:created>
  <dcterms:modified xsi:type="dcterms:W3CDTF">2024-09-25T12:52:19Z</dcterms:modified>
</cp:coreProperties>
</file>