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F98D6-D1A2-4280-9059-1386E34D9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E3FDE-9CBB-4731-9B0D-E7D3ACBDE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A7C73-2393-450F-816C-7FF4F5E55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239B1-8E42-405F-A1F5-872EC5D81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98C081-7D7D-4AEC-8936-D7AAEE520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A13CD1-6A20-44E5-9BFC-F29DA205C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7D737-EBE6-4A9E-B5D2-7C67AC46C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6AE02-B2FE-4CA2-990E-01BBC41BF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D12EB-628E-4459-8AC4-DA6D24D16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41EBB-1348-4DF6-8CB6-ECEC70D4D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804D2-E744-4CF9-B532-9A131313C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5205424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《骨科临床查体》ppt课件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骨科临床查体的基本概念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骨科临床查体的内容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骨科临床查体的实践操作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骨科临床查体的案例分析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骨科临床查体的常见问题与解答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骨科临床查体的基本概念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骨科临床查体是指医生通过观察、触摸、运动等方式，对患者的骨骼、关节、肌肉等部位进行检查，以了解患者的病情、诊断疾病、制定治疗方案的过程。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通过骨科临床查体，医生可以初步判断患者的骨骼和关节是否存在异常，发现潜在的疾病或损伤，为后续的诊断和治疗提供依据。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393" r="19393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医生在进行骨科临床查体时，应全面检查患者的各个部位，包括四肢、脊柱、骨盆等，以确保不遗漏任何异常。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查体的顺序应按照一定的规律进行，先从整体到局部，再从上到下、从近到远，逐步进行检查。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顺序性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医生在检查时应将患者的两侧相同部位进行对比，以便发现单侧的异常。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除了静态检查外，医生还应进行动态检查，以评估患者的活动功能和疼痛情况。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查体的基本原则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医生通过观察患者的外观、姿势、步态等，初步判断是否存在异常。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医生通过触摸患者的骨骼、关节、肌肉等部位，了解其质地、活动度、压痛等情况。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医生通过指导患者进行特定的活动或运动，评估其活动功能和疼痛情况。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针对某些特定的疾病或损伤，医生可能会进行一些特殊的检查，如神经传导测试、关节镜检查等。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查体的基本方法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骨科临床查体的内容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疼痛检查是骨科临床查体的基础步骤，通过询问患者疼痛的位置、性质、程度和时间等信息，评估患者的疼痛状况。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询问患者疼痛的位置、性质（如锐痛、钝痛、放射痛等）、程度（使用视觉模拟评分法等量表进行评价）和时间（疼痛出现和持续的时间），以了解患者的疼痛状况。此外，医生还会观察患者的疼痛表情、姿势和步态，以进一步评估患者的疼痛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运动功能检查是评估患者肌肉力量、关节活动度和协调性的重要手段。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观察患者的肌肉外观、质地和是否有异常肿块，并检查肌肉力量，包括等张和等长肌肉力量测试。关节活动度检查包括关节的主动和被动活动范围，以及关节的稳定性。协调性检查包括观察患者的动作协调性和平衡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运动功能检查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肌肉与神经系统检查是骨科临床查体的重要组成部分，旨在评估患者的肌肉和神经系统功能。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检查患者的肌力、肌张力和反射，以评估神经系统的功能。同时，医生还会观察患者的步态、姿势和动作协调性，以评估肌肉的功能。此外，医生还会进行病理征检查，如巴宾斯基征、奥本海姆征等，以排除神经系统疾病的可能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肌肉与神经系统检查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骨骼与关节检查是骨科临床查体的核心内容，旨在评估患者的骨骼和关节状况。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观察患者的骨骼和关节形态、质地和活动度，以评估是否存在异常。此外，医生还会进行特殊检查，如骨盆分离试验、直腿抬高试验等，以进一步评估患者的骨骼和关节状况。同时，医生还会询问患者是否有过骨折、脱位等病史，并观察患者是否有畸形、肿胀、压痛等体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骨骼与关节检查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骨科临床查体的实践操作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https://d.book118.com/356152054241010031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2024-08-30T18:39:42.956</cp:lastPrinted>
  <dcterms:created xsi:type="dcterms:W3CDTF">2024-08-30T10:39:42Z</dcterms:created>
  <dcterms:modified xsi:type="dcterms:W3CDTF">2024-08-30T10:39:44Z</dcterms:modified>
</cp:coreProperties>
</file>