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593A7-A8B0-4289-828A-C6D2EDE6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679C2-40D7-4593-8D48-30C515C4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05E2-E507-475B-8DD5-4EBF73A2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87AC4-72FA-41B0-90B9-D3FE4C27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25D35-CCD7-4534-8DCF-5514266E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BF5A0-3250-4C3A-8808-A83107CA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FE5C8-401F-4DD1-B48B-976A81D8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AE215-F42D-44C5-986A-08D0CD520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FB49A-BEC0-4B52-B85F-756164CA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BD1A-E8BA-4655-BE52-83F71DA3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3A69-A55D-43C8-9487-CBA54C79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52133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销售培训产品知识流程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24" r="233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提高销售人员的专业知识和技能，提升销售业绩。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市场竞争激烈，销售人员需要不断学习和提升，以适应市场变化和客户需求。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产品知识、销售技巧、客户服务等。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使销售人员了解产品特点和优势，掌握销售技巧和方法，提高客户满意度和服务质量。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根据产品性质、功能和用途，可以将产品分为不同类别，如家电、数码、家居用品等。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每个产品类别都有其独特的特点和优势，例如家电产品可能更注重性能、耐用性和节能性，而家居用品则更注重设计、舒适性和实用性。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产品可以应用于不同领域，如家庭、办公、工业等。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不同产品有不同的适用范围，例如某些产品可能更适合家庭使用，而另一些产品则更适合办公或工业使用。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每个产品都有其独特的优势和卖点，例如某些产品可能具有更高的性能、更时尚的设计或更低的成本。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同时，每个产品也存在一些不足和局限性，例如某些产品可能存在质量问题、使用不便或价格较高的问题。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产品的优势与不足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积极倾听客户的需求和意见，理解客户的想法，提高沟通效果。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清晰、简洁地表达产品特点和优势，以及能够满足客户需求的解决方案。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问询技巧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通过提问了解客户的购买意向、预算和需求，以便为客户提供更精准的产品推荐。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通过诚实、专业的表现，赢得客户的信任，为谈判打下良好基础。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灵活变通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坚持底线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根据客户需求和预算，灵活调整产品配置或价格，以达成双方都能接受的协议。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在谈判过程中，始终坚持公司的底线和原则，确保双方利益得到保障。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谈判技巧与策略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https://d.book118.com/356152133000010050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2024-09-15T00:52:27.130</cp:lastPrinted>
  <dcterms:created xsi:type="dcterms:W3CDTF">2024-09-14T16:52:27Z</dcterms:created>
  <dcterms:modified xsi:type="dcterms:W3CDTF">2024-09-14T16:52:29Z</dcterms:modified>
</cp:coreProperties>
</file>