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BB4263-4BC4-4AEA-9B20-9B5A810FA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483236-CF82-415A-A144-C9D44E522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5E3964-C64B-4368-8D88-2AF268C87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933AD0-DA63-4C69-91FC-F21AB2A02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65AB3C-AC7B-4C44-B36B-6D5EEE9A00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CA17FA-EF88-491A-9561-81F1B3297F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FEA8B8-489A-4543-A325-6F57EDBF52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535C2D-EE85-4897-8926-5E15A7A709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C20EC-F77B-4FCF-AB8C-57AA8D7637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89A30-5DEC-4346-8F18-D0643F4AE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E4BC16-55E1-425D-87A2-EB34A47B8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15223120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公司门禁系统管理制度</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汇报时间：</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门禁系统管理制度总则</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门禁卡管理规定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员工行为规范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监控和安全措施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制度的执行与监督</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门禁系统是公司安全管理的第一道防线，通过门禁系统的管理，可以有效地防止未经授权的人员进入公司内部，从而确保公司资产和员工的安全。</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一个完善的门禁系统管理制度可以展现出公司的专业性和规范性，提升公司的形象和品牌价值。</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确保公司内部安全</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提高公司形象</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通过门禁系统管理制度，可以明确员工的进出规定，规范员工的行为，提高员工的纪律性。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规范员工行为</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完善的门禁系统管理制度可以帮助管理人员更好地监控公司内部的出入情况，提高管理效率。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提高管理效率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门禁系统管理制度总则</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本制度适用于公司内所有员工，包括正式员工、实习生、临时工等。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公司所有员工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公司所有区域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门禁设备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门禁系统覆盖公司所有区域，包括办公室、实验室、仓库、厂区等。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包括门禁控制器、读卡器、门禁卡等设备的管理与维护。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门禁系统是公司安全保障的重要措施，必须始终放在首位。</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安全第一</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门禁系统的使用应方便快捷，不影响员工的正常工作。</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方便使用</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门禁系统的管理责任应明确到人，确保管理到位。</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责任明确</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门禁系统应定期进行维护和检查，确保设备正常运行。</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定期维护</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https://d.book118.com/356152231203010102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2024-09-27T17:14:34.607</cp:lastPrinted>
  <dcterms:created xsi:type="dcterms:W3CDTF">2024-09-27T09:14:34Z</dcterms:created>
  <dcterms:modified xsi:type="dcterms:W3CDTF">2024-09-27T09:14:36Z</dcterms:modified>
</cp:coreProperties>
</file>