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BE0C92-E5C4-4265-AF65-BA0DCB472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604C9-0828-419C-B00B-6BFA4B0A1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7AF09F-3F97-4364-9988-3AAEA59C2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08C9B3-98EF-417A-BAC3-D13637B30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CD0CDE-8B7E-42F5-AC0B-7BEE7812EA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D680C8-B54D-427F-8E9F-CF2B57980E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452BF7-5523-4763-AE89-C079A557AA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8BD89-DE43-44B6-A83A-79CF2C5B0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B8E4E1-BD41-4C80-BCC9-9A6A4435EE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3BCEA1-82AB-4319-AC8F-1459EC8D7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E0ACB-EB3E-45BB-9A09-B1012CBE9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531311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人文素养教育的普及与实施</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人文素养教育定义与内涵
 人文素养教育的重要性
 全球人文素养教育现状
 我国人文素养教育的问题
 人文素养教育的目标与内容
 教育方法与教学手段
 教育资源与平台建设
 实施策略与未来发展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人文素养教育定义与内涵</a:t>
            </a:r>
          </a:p>
        </p:txBody>
      </p:sp>
      <p:sp>
        <p:nvSpPr>
          <p:cNvPr id="3" name="Subtitle 2"/>
          <p:cNvSpPr>
            <a:spLocks noGrp="1"/>
          </p:cNvSpPr>
          <p:nvPr>
            <p:ph type="subTitle" idx="1"/>
          </p:nvPr>
        </p:nvSpPr>
        <p:spPr/>
        <p:txBody>
          <a:bodyPr/>
          <a:lstStyle/>
          <a:p>
            <a:r>
              <a:t>人文素养教育的普及与实施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人文素养教育定义与内涵</a:t>
            </a:r>
          </a:p>
        </p:txBody>
      </p:sp>
      <p:sp>
        <p:nvSpPr>
          <p:cNvPr id="3" name="Text Placeholder 2"/>
          <p:cNvSpPr>
            <a:spLocks noGrp="1"/>
          </p:cNvSpPr>
          <p:nvPr>
            <p:ph type="body" idx="1"/>
          </p:nvPr>
        </p:nvSpPr>
        <p:spPr/>
        <p:txBody>
          <a:bodyPr/>
          <a:lstStyle/>
          <a:p>
            <a:r>
              <a:t>人文素养教育的定义</a:t>
            </a:r>
          </a:p>
        </p:txBody>
      </p:sp>
      <p:sp>
        <p:nvSpPr>
          <p:cNvPr id="4" name="Content Placeholder 3"/>
          <p:cNvSpPr>
            <a:spLocks noGrp="1"/>
          </p:cNvSpPr>
          <p:nvPr>
            <p:ph sz="half" idx="2"/>
          </p:nvPr>
        </p:nvSpPr>
        <p:spPr/>
        <p:txBody>
          <a:bodyPr/>
          <a:lstStyle/>
          <a:p>
            <a:r>
              <a:t>1.人文素养教育是指通过传授人文知识，培养人文精神，提高人文素质的教育活动。</a:t>
            </a:r>
          </a:p>
          <a:p>
            <a:r>
              <a:t>2.人文素养教育旨在引导学生关注人类文化、价值观念和人文精神，促进其全面发展。</a:t>
            </a:r>
          </a:p>
          <a:p>
            <a:r>
              <a:t>3.人文素养教育是现代教育的重要组成部分，有助于培养学生的创新思维和批判性思维。</a:t>
            </a:r>
          </a:p>
          <a:p/>
        </p:txBody>
      </p:sp>
      <p:sp>
        <p:nvSpPr>
          <p:cNvPr id="5" name="Text Placeholder 4"/>
          <p:cNvSpPr>
            <a:spLocks noGrp="1"/>
          </p:cNvSpPr>
          <p:nvPr>
            <p:ph type="body" idx="3"/>
          </p:nvPr>
        </p:nvSpPr>
        <p:spPr/>
        <p:txBody>
          <a:bodyPr/>
          <a:lstStyle/>
          <a:p>
            <a:r>
              <a:t>人文素养教育的内涵</a:t>
            </a:r>
          </a:p>
        </p:txBody>
      </p:sp>
      <p:sp>
        <p:nvSpPr>
          <p:cNvPr id="6" name="Content Placeholder 5"/>
          <p:cNvSpPr>
            <a:spLocks noGrp="1"/>
          </p:cNvSpPr>
          <p:nvPr>
            <p:ph sz="half" idx="4"/>
          </p:nvPr>
        </p:nvSpPr>
        <p:spPr/>
        <p:txBody>
          <a:bodyPr/>
          <a:lstStyle/>
          <a:p>
            <a:r>
              <a:t>1.人文素养教育强调以人为本，注重学生的个性发展和人文关怀。</a:t>
            </a:r>
          </a:p>
          <a:p>
            <a:r>
              <a:t>2.人文素养教育倡导人文精神，包括尊重人性、崇尚人文价值、追求人类幸福等。</a:t>
            </a:r>
          </a:p>
          <a:p>
            <a:r>
              <a:t>3.人文素养教育注重文化传承与创新，引导学生领悟人类文明，弘扬优秀传统文化。</a:t>
            </a:r>
          </a:p>
          <a:p>
            <a:r>
              <a:t>以上内容仅供参考，具体内容可以根据实际需要进行调整和补充。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人文素养教育的重要性</a:t>
            </a:r>
          </a:p>
        </p:txBody>
      </p:sp>
      <p:sp>
        <p:nvSpPr>
          <p:cNvPr id="3" name="Subtitle 2"/>
          <p:cNvSpPr>
            <a:spLocks noGrp="1"/>
          </p:cNvSpPr>
          <p:nvPr>
            <p:ph type="subTitle" idx="1"/>
          </p:nvPr>
        </p:nvSpPr>
        <p:spPr/>
        <p:txBody>
          <a:bodyPr/>
          <a:lstStyle/>
          <a:p>
            <a:r>
              <a:t>人文素养教育的普及与实施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人文素养教育的重要性</a:t>
            </a:r>
          </a:p>
        </p:txBody>
      </p:sp>
      <p:sp>
        <p:nvSpPr>
          <p:cNvPr id="3" name="Text Placeholder 2"/>
          <p:cNvSpPr>
            <a:spLocks noGrp="1"/>
          </p:cNvSpPr>
          <p:nvPr>
            <p:ph type="body" idx="1"/>
          </p:nvPr>
        </p:nvSpPr>
        <p:spPr/>
        <p:txBody>
          <a:bodyPr/>
          <a:lstStyle/>
          <a:p>
            <a:r>
              <a:t>人文素养教育的定义与内涵</a:t>
            </a:r>
          </a:p>
        </p:txBody>
      </p:sp>
      <p:sp>
        <p:nvSpPr>
          <p:cNvPr id="4" name="Content Placeholder 3"/>
          <p:cNvSpPr>
            <a:spLocks noGrp="1"/>
          </p:cNvSpPr>
          <p:nvPr>
            <p:ph sz="half" idx="2"/>
          </p:nvPr>
        </p:nvSpPr>
        <p:spPr/>
        <p:txBody>
          <a:bodyPr/>
          <a:lstStyle/>
          <a:p>
            <a:r>
              <a:t>1.人文素养教育是一种注重人性、人类文化和价值观的教育，旨在培养学生的人文精神，提高其综合素质。</a:t>
            </a:r>
          </a:p>
          <a:p>
            <a:r>
              <a:t>2.人文素养教育注重学生的思维能力、创新能力、审美能力和人际交往能力的培养，有助于促进学生的全面发展。</a:t>
            </a:r>
          </a:p>
          <a:p>
            <a:r>
              <a:t>3.人文素养教育是现代教育的重要组成部分，有助于提高整个社会的文化水平和人文素质。</a:t>
            </a:r>
          </a:p>
          <a:p/>
        </p:txBody>
      </p:sp>
      <p:sp>
        <p:nvSpPr>
          <p:cNvPr id="5" name="Text Placeholder 4"/>
          <p:cNvSpPr>
            <a:spLocks noGrp="1"/>
          </p:cNvSpPr>
          <p:nvPr>
            <p:ph type="body" idx="3"/>
          </p:nvPr>
        </p:nvSpPr>
        <p:spPr/>
        <p:txBody>
          <a:bodyPr/>
          <a:lstStyle/>
          <a:p>
            <a:r>
              <a:t>人文素养教育的历史演变与现状</a:t>
            </a:r>
          </a:p>
        </p:txBody>
      </p:sp>
      <p:sp>
        <p:nvSpPr>
          <p:cNvPr id="6" name="Content Placeholder 5"/>
          <p:cNvSpPr>
            <a:spLocks noGrp="1"/>
          </p:cNvSpPr>
          <p:nvPr>
            <p:ph sz="half" idx="4"/>
          </p:nvPr>
        </p:nvSpPr>
        <p:spPr/>
        <p:txBody>
          <a:bodyPr/>
          <a:lstStyle/>
          <a:p>
            <a:r>
              <a:t>1.人文素养教育的历史源远流长，早在古代就已经有了人文素养教育的思想和实践。</a:t>
            </a:r>
          </a:p>
          <a:p>
            <a:r>
              <a:t>2.随着社会的发展和进步，人文素养教育的内涵和形式也在不断变化和丰富。</a:t>
            </a:r>
          </a:p>
          <a:p>
            <a:r>
              <a:t>3.当前，人文素养教育已经成为全球教育的重要趋势之一，各国都在加强人文素养教育的实施和推广。</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人文素养教育的重要性</a:t>
            </a:r>
          </a:p>
        </p:txBody>
      </p:sp>
      <p:sp>
        <p:nvSpPr>
          <p:cNvPr id="3" name="Text Placeholder 2"/>
          <p:cNvSpPr>
            <a:spLocks noGrp="1"/>
          </p:cNvSpPr>
          <p:nvPr>
            <p:ph type="body" idx="1"/>
          </p:nvPr>
        </p:nvSpPr>
        <p:spPr/>
        <p:txBody>
          <a:bodyPr/>
          <a:lstStyle/>
          <a:p>
            <a:r>
              <a:t>人文素养教育与人才培养</a:t>
            </a:r>
          </a:p>
        </p:txBody>
      </p:sp>
      <p:sp>
        <p:nvSpPr>
          <p:cNvPr id="4" name="Content Placeholder 3"/>
          <p:cNvSpPr>
            <a:spLocks noGrp="1"/>
          </p:cNvSpPr>
          <p:nvPr>
            <p:ph sz="half" idx="2"/>
          </p:nvPr>
        </p:nvSpPr>
        <p:spPr/>
        <p:txBody>
          <a:bodyPr/>
          <a:lstStyle/>
          <a:p>
            <a:r>
              <a:t>1.人文素养教育是培养创新型人才的重要途径，有助于激发学生的创新思维和创造力。</a:t>
            </a:r>
          </a:p>
          <a:p>
            <a:r>
              <a:t>2.人文素养教育可以提高学生的综合素质，增强其社会适应能力和竞争力。</a:t>
            </a:r>
          </a:p>
          <a:p>
            <a:r>
              <a:t>3.人文素养教育有助于培养学生的责任感和使命感，提高其社会责任感和公民素质。</a:t>
            </a:r>
          </a:p>
          <a:p/>
        </p:txBody>
      </p:sp>
      <p:sp>
        <p:nvSpPr>
          <p:cNvPr id="5" name="Text Placeholder 4"/>
          <p:cNvSpPr>
            <a:spLocks noGrp="1"/>
          </p:cNvSpPr>
          <p:nvPr>
            <p:ph type="body" idx="3"/>
          </p:nvPr>
        </p:nvSpPr>
        <p:spPr/>
        <p:txBody>
          <a:bodyPr/>
          <a:lstStyle/>
          <a:p>
            <a:r>
              <a:t>人文素养教育与文化传承</a:t>
            </a:r>
          </a:p>
        </p:txBody>
      </p:sp>
      <p:sp>
        <p:nvSpPr>
          <p:cNvPr id="6" name="Content Placeholder 5"/>
          <p:cNvSpPr>
            <a:spLocks noGrp="1"/>
          </p:cNvSpPr>
          <p:nvPr>
            <p:ph sz="half" idx="4"/>
          </p:nvPr>
        </p:nvSpPr>
        <p:spPr/>
        <p:txBody>
          <a:bodyPr/>
          <a:lstStyle/>
          <a:p>
            <a:r>
              <a:t>1.人文素养教育是文化传承的重要途径，有助于传承和弘扬优秀传统文化。</a:t>
            </a:r>
          </a:p>
          <a:p>
            <a:r>
              <a:t>2.通过人文素养教育，学生可以更好地了解和认识自己的文化身份，增强文化自信。</a:t>
            </a:r>
          </a:p>
          <a:p>
            <a:r>
              <a:t>3.人文素养教育可以促进不同文化之间的交流与融合，有助于推动文化多样性和文化创新。</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人文素养教育的重要性</a:t>
            </a:r>
          </a:p>
        </p:txBody>
      </p:sp>
      <p:sp>
        <p:nvSpPr>
          <p:cNvPr id="3" name="Text Placeholder 2"/>
          <p:cNvSpPr>
            <a:spLocks noGrp="1"/>
          </p:cNvSpPr>
          <p:nvPr>
            <p:ph type="body" idx="1"/>
          </p:nvPr>
        </p:nvSpPr>
        <p:spPr/>
        <p:txBody>
          <a:bodyPr/>
          <a:lstStyle/>
          <a:p>
            <a:r>
              <a:t>人文素养教育与社会发展</a:t>
            </a:r>
          </a:p>
        </p:txBody>
      </p:sp>
      <p:sp>
        <p:nvSpPr>
          <p:cNvPr id="4" name="Content Placeholder 3"/>
          <p:cNvSpPr>
            <a:spLocks noGrp="1"/>
          </p:cNvSpPr>
          <p:nvPr>
            <p:ph sz="half" idx="2"/>
          </p:nvPr>
        </p:nvSpPr>
        <p:spPr/>
        <p:txBody>
          <a:bodyPr/>
          <a:lstStyle/>
          <a:p>
            <a:r>
              <a:t>1.人文素养教育对于提高整个社会的文化水平和人文素质具有重要意义，有助于推动社会进步和发展。</a:t>
            </a:r>
          </a:p>
          <a:p>
            <a:r>
              <a:t>2.通过人文素养教育，可以培养更多具有社会责任感和公民素质的人才，为社会的发展做出积极贡献。</a:t>
            </a:r>
          </a:p>
          <a:p>
            <a:r>
              <a:t>3.人文素养教育可以促进社会的和谐与稳定，有助于减少社会矛盾和冲突。</a:t>
            </a:r>
          </a:p>
          <a:p/>
        </p:txBody>
      </p:sp>
      <p:sp>
        <p:nvSpPr>
          <p:cNvPr id="5" name="Text Placeholder 4"/>
          <p:cNvSpPr>
            <a:spLocks noGrp="1"/>
          </p:cNvSpPr>
          <p:nvPr>
            <p:ph type="body" idx="3"/>
          </p:nvPr>
        </p:nvSpPr>
        <p:spPr/>
        <p:txBody>
          <a:bodyPr/>
          <a:lstStyle/>
          <a:p>
            <a:r>
              <a:t>人文素养教育的实施策略与未来发展</a:t>
            </a:r>
          </a:p>
        </p:txBody>
      </p:sp>
      <p:sp>
        <p:nvSpPr>
          <p:cNvPr id="6" name="Content Placeholder 5"/>
          <p:cNvSpPr>
            <a:spLocks noGrp="1"/>
          </p:cNvSpPr>
          <p:nvPr>
            <p:ph sz="half" idx="4"/>
          </p:nvPr>
        </p:nvSpPr>
        <p:spPr/>
        <p:txBody>
          <a:bodyPr/>
          <a:lstStyle/>
          <a:p>
            <a:r>
              <a:t>1.加强人文素养教育的课程体系建设，注重课程设置的质量和实效性。</a:t>
            </a:r>
          </a:p>
          <a:p>
            <a:r>
              <a:t>2.提高教师的人文素养和教育能力，加强教师培训和专业发展。</a:t>
            </a:r>
          </a:p>
          <a:p>
            <a:r>
              <a:t>3.积极推进人文素养教育的信息化建设，利用现代信息技术手段提高教学效果和学生学习体验。</a:t>
            </a:r>
          </a:p>
          <a:p>
            <a:r>
              <a:t>4.加强人文素养教育的评价与评估，建立科学有效的评估机制，不断提高教学质量和水平。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全球人文素养教育现状</a:t>
            </a:r>
          </a:p>
        </p:txBody>
      </p:sp>
      <p:sp>
        <p:nvSpPr>
          <p:cNvPr id="3" name="Subtitle 2"/>
          <p:cNvSpPr>
            <a:spLocks noGrp="1"/>
          </p:cNvSpPr>
          <p:nvPr>
            <p:ph type="subTitle" idx="1"/>
          </p:nvPr>
        </p:nvSpPr>
        <p:spPr/>
        <p:txBody>
          <a:bodyPr/>
          <a:lstStyle/>
          <a:p>
            <a:r>
              <a:t>人文素养教育的普及与实施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全球人文素养教育现状</a:t>
            </a:r>
          </a:p>
        </p:txBody>
      </p:sp>
      <p:sp>
        <p:nvSpPr>
          <p:cNvPr id="3" name="Text Placeholder 2"/>
          <p:cNvSpPr>
            <a:spLocks noGrp="1"/>
          </p:cNvSpPr>
          <p:nvPr>
            <p:ph type="body" idx="1"/>
          </p:nvPr>
        </p:nvSpPr>
        <p:spPr/>
        <p:txBody>
          <a:bodyPr/>
          <a:lstStyle/>
          <a:p>
            <a:r>
              <a:t>全球人文素养教育普及程度</a:t>
            </a:r>
          </a:p>
        </p:txBody>
      </p:sp>
      <p:sp>
        <p:nvSpPr>
          <p:cNvPr id="4" name="Content Placeholder 3"/>
          <p:cNvSpPr>
            <a:spLocks noGrp="1"/>
          </p:cNvSpPr>
          <p:nvPr>
            <p:ph sz="half" idx="2"/>
          </p:nvPr>
        </p:nvSpPr>
        <p:spPr/>
        <p:txBody>
          <a:bodyPr/>
          <a:lstStyle/>
          <a:p>
            <a:r>
              <a:t>1.全球范围内，人文素养教育的普及程度不均，发达国家和发展中国家的差距较大。</a:t>
            </a:r>
          </a:p>
          <a:p>
            <a:r>
              <a:t>2.许多国家已经开始重视人文素养教育，逐步提高其在教育体系中的地位。</a:t>
            </a:r>
          </a:p>
          <a:p>
            <a:r>
              <a:t>3.人文素养教育的普及与提高，对于提升全球人类文化水平和促进社会和谐发展具有重要意义。</a:t>
            </a:r>
          </a:p>
          <a:p/>
        </p:txBody>
      </p:sp>
      <p:sp>
        <p:nvSpPr>
          <p:cNvPr id="5" name="Text Placeholder 4"/>
          <p:cNvSpPr>
            <a:spLocks noGrp="1"/>
          </p:cNvSpPr>
          <p:nvPr>
            <p:ph type="body" idx="3"/>
          </p:nvPr>
        </p:nvSpPr>
        <p:spPr/>
        <p:txBody>
          <a:bodyPr/>
          <a:lstStyle/>
          <a:p>
            <a:r>
              <a:t>全球人文素养教育课程设置</a:t>
            </a:r>
          </a:p>
        </p:txBody>
      </p:sp>
      <p:sp>
        <p:nvSpPr>
          <p:cNvPr id="6" name="Content Placeholder 5"/>
          <p:cNvSpPr>
            <a:spLocks noGrp="1"/>
          </p:cNvSpPr>
          <p:nvPr>
            <p:ph sz="half" idx="4"/>
          </p:nvPr>
        </p:nvSpPr>
        <p:spPr/>
        <p:txBody>
          <a:bodyPr/>
          <a:lstStyle/>
          <a:p>
            <a:r>
              <a:t>1.各国在人文素养教育课程设置上存在差异，但一般都包括文学、历史、哲学、艺术等领域。</a:t>
            </a:r>
          </a:p>
          <a:p>
            <a:r>
              <a:t>2.课程设置注重培养学生的批判性思维、创新能力和跨文化交流能力。</a:t>
            </a:r>
          </a:p>
          <a:p>
            <a:r>
              <a:t>3.通过课程设置的改革和创新，可以进一步提高人文素养教育的质量和效果。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全球人文素养教育现状</a:t>
            </a:r>
          </a:p>
        </p:txBody>
      </p:sp>
      <p:sp>
        <p:nvSpPr>
          <p:cNvPr id="3" name="Text Placeholder 2"/>
          <p:cNvSpPr>
            <a:spLocks noGrp="1"/>
          </p:cNvSpPr>
          <p:nvPr>
            <p:ph type="body" idx="1"/>
          </p:nvPr>
        </p:nvSpPr>
        <p:spPr/>
        <p:txBody>
          <a:bodyPr/>
          <a:lstStyle/>
          <a:p>
            <a:r>
              <a:t>全球人文素养教育方式方法</a:t>
            </a:r>
          </a:p>
        </p:txBody>
      </p:sp>
      <p:sp>
        <p:nvSpPr>
          <p:cNvPr id="4" name="Content Placeholder 3"/>
          <p:cNvSpPr>
            <a:spLocks noGrp="1"/>
          </p:cNvSpPr>
          <p:nvPr>
            <p:ph sz="half" idx="2"/>
          </p:nvPr>
        </p:nvSpPr>
        <p:spPr/>
        <p:txBody>
          <a:bodyPr/>
          <a:lstStyle/>
          <a:p>
            <a:r>
              <a:t>1.人文素养教育方式方法多种多样，包括课堂教学、实践活动、网络教育等。</a:t>
            </a:r>
          </a:p>
          <a:p>
            <a:r>
              <a:t>2.不同的教学方式方法各有优缺点，应根据实际情况灵活运用。</a:t>
            </a:r>
          </a:p>
          <a:p>
            <a:r>
              <a:t>3.创新教学方式方法，提高学生的学习兴趣和参与度，是提升人文素养教育效果的关键。</a:t>
            </a:r>
          </a:p>
          <a:p/>
        </p:txBody>
      </p:sp>
      <p:sp>
        <p:nvSpPr>
          <p:cNvPr id="5" name="Text Placeholder 4"/>
          <p:cNvSpPr>
            <a:spLocks noGrp="1"/>
          </p:cNvSpPr>
          <p:nvPr>
            <p:ph type="body" idx="3"/>
          </p:nvPr>
        </p:nvSpPr>
        <p:spPr/>
        <p:txBody>
          <a:bodyPr/>
          <a:lstStyle/>
          <a:p>
            <a:r>
              <a:t>全球人文素养教育资源投入</a:t>
            </a:r>
          </a:p>
        </p:txBody>
      </p:sp>
      <p:sp>
        <p:nvSpPr>
          <p:cNvPr id="6" name="Content Placeholder 5"/>
          <p:cNvSpPr>
            <a:spLocks noGrp="1"/>
          </p:cNvSpPr>
          <p:nvPr>
            <p:ph sz="half" idx="4"/>
          </p:nvPr>
        </p:nvSpPr>
        <p:spPr/>
        <p:txBody>
          <a:bodyPr/>
          <a:lstStyle/>
          <a:p>
            <a:r>
              <a:t>1.全球范围内，人文素养教育的资源投入不足，影响教育的质量和效果。</a:t>
            </a:r>
          </a:p>
          <a:p>
            <a:r>
              <a:t>2.各国应加大对人文素养教育的投入，提高教育资源利用效率。</a:t>
            </a:r>
          </a:p>
          <a:p>
            <a:r>
              <a:t>3.通过政府、企业和社会的共同参与，推动人文素养教育资源的优化配置和共享。</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全球人文素养教育现状</a:t>
            </a:r>
          </a:p>
        </p:txBody>
      </p:sp>
      <p:sp>
        <p:nvSpPr>
          <p:cNvPr id="3" name="Text Placeholder 2"/>
          <p:cNvSpPr>
            <a:spLocks noGrp="1"/>
          </p:cNvSpPr>
          <p:nvPr>
            <p:ph type="body" idx="1"/>
          </p:nvPr>
        </p:nvSpPr>
        <p:spPr/>
        <p:txBody>
          <a:bodyPr/>
          <a:lstStyle/>
          <a:p>
            <a:r>
              <a:t>全球人文素养教育师资力量</a:t>
            </a:r>
          </a:p>
        </p:txBody>
      </p:sp>
      <p:sp>
        <p:nvSpPr>
          <p:cNvPr id="4" name="Content Placeholder 3"/>
          <p:cNvSpPr>
            <a:spLocks noGrp="1"/>
          </p:cNvSpPr>
          <p:nvPr>
            <p:ph sz="half" idx="2"/>
          </p:nvPr>
        </p:nvSpPr>
        <p:spPr/>
        <p:txBody>
          <a:bodyPr/>
          <a:lstStyle/>
          <a:p>
            <a:r>
              <a:t>1.人文素养教育的师资力量是影响教育质量的重要因素之一。</a:t>
            </a:r>
          </a:p>
          <a:p>
            <a:r>
              <a:t>2.加强师资培训，提高教师的人文素养和教学能力，是提升人文素养教育质量的关键。</a:t>
            </a:r>
          </a:p>
          <a:p>
            <a:r>
              <a:t>3.各国应重视人文素养教育师资力量的建设，为教师提供良好的工作环境和待遇。</a:t>
            </a:r>
          </a:p>
          <a:p/>
        </p:txBody>
      </p:sp>
      <p:sp>
        <p:nvSpPr>
          <p:cNvPr id="5" name="Text Placeholder 4"/>
          <p:cNvSpPr>
            <a:spLocks noGrp="1"/>
          </p:cNvSpPr>
          <p:nvPr>
            <p:ph type="body" idx="3"/>
          </p:nvPr>
        </p:nvSpPr>
        <p:spPr/>
        <p:txBody>
          <a:bodyPr/>
          <a:lstStyle/>
          <a:p>
            <a:r>
              <a:t>全球人文素养教育发展趋势</a:t>
            </a:r>
          </a:p>
        </p:txBody>
      </p:sp>
      <p:sp>
        <p:nvSpPr>
          <p:cNvPr id="6" name="Content Placeholder 5"/>
          <p:cNvSpPr>
            <a:spLocks noGrp="1"/>
          </p:cNvSpPr>
          <p:nvPr>
            <p:ph sz="half" idx="4"/>
          </p:nvPr>
        </p:nvSpPr>
        <p:spPr/>
        <p:txBody>
          <a:bodyPr/>
          <a:lstStyle/>
          <a:p>
            <a:r>
              <a:t>1.随着全球化的发展和信息技术的普及，人文素养教育的发展趋势是国际化、数字化和多元化。</a:t>
            </a:r>
          </a:p>
          <a:p>
            <a:r>
              <a:t>2.未来，人文素养教育将更加注重培养学生的创新思维和跨文化交流能力，以适应全球化的发展需求。</a:t>
            </a:r>
          </a:p>
          <a:p>
            <a:r>
              <a:t>3.数字化技术将在人文素养教育中发挥越来越重要的作用，为教育提供更加便捷和高效的方式。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我国人文素养教育的问题</a:t>
            </a:r>
          </a:p>
        </p:txBody>
      </p:sp>
      <p:sp>
        <p:nvSpPr>
          <p:cNvPr id="3" name="Subtitle 2"/>
          <p:cNvSpPr>
            <a:spLocks noGrp="1"/>
          </p:cNvSpPr>
          <p:nvPr>
            <p:ph type="subTitle" idx="1"/>
          </p:nvPr>
        </p:nvSpPr>
        <p:spPr/>
        <p:txBody>
          <a:bodyPr/>
          <a:lstStyle/>
          <a:p>
            <a:r>
              <a:t>人文素养教育的普及与实施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我国人文素养教育的问题</a:t>
            </a:r>
          </a:p>
        </p:txBody>
      </p:sp>
      <p:sp>
        <p:nvSpPr>
          <p:cNvPr id="3" name="Text Placeholder 2"/>
          <p:cNvSpPr>
            <a:spLocks noGrp="1"/>
          </p:cNvSpPr>
          <p:nvPr>
            <p:ph type="body" idx="1"/>
          </p:nvPr>
        </p:nvSpPr>
        <p:spPr/>
        <p:txBody>
          <a:bodyPr/>
          <a:lstStyle/>
          <a:p>
            <a:r>
              <a:t>教育资源配置不均</a:t>
            </a:r>
          </a:p>
        </p:txBody>
      </p:sp>
      <p:sp>
        <p:nvSpPr>
          <p:cNvPr id="4" name="Content Placeholder 3"/>
          <p:cNvSpPr>
            <a:spLocks noGrp="1"/>
          </p:cNvSpPr>
          <p:nvPr>
            <p:ph sz="half" idx="2"/>
          </p:nvPr>
        </p:nvSpPr>
        <p:spPr/>
        <p:txBody>
          <a:bodyPr/>
          <a:lstStyle/>
          <a:p>
            <a:r>
              <a:t>1.城乡、地区间教育资源差距大，导致人文素养教育普及程度不均。</a:t>
            </a:r>
          </a:p>
          <a:p>
            <a:r>
              <a:t>2.教育资源投入不足，影响人文素养教育的全面实施。</a:t>
            </a:r>
          </a:p>
          <a:p>
            <a:r>
              <a:t>3.需要加强政策引导和资源调配，推动人文素养教育的均衡发展。</a:t>
            </a:r>
          </a:p>
          <a:p/>
        </p:txBody>
      </p:sp>
      <p:sp>
        <p:nvSpPr>
          <p:cNvPr id="5" name="Text Placeholder 4"/>
          <p:cNvSpPr>
            <a:spLocks noGrp="1"/>
          </p:cNvSpPr>
          <p:nvPr>
            <p:ph type="body" idx="3"/>
          </p:nvPr>
        </p:nvSpPr>
        <p:spPr/>
        <p:txBody>
          <a:bodyPr/>
          <a:lstStyle/>
          <a:p>
            <a:r>
              <a:t>教育评价体系不健全</a:t>
            </a:r>
          </a:p>
        </p:txBody>
      </p:sp>
      <p:sp>
        <p:nvSpPr>
          <p:cNvPr id="6" name="Content Placeholder 5"/>
          <p:cNvSpPr>
            <a:spLocks noGrp="1"/>
          </p:cNvSpPr>
          <p:nvPr>
            <p:ph sz="half" idx="4"/>
          </p:nvPr>
        </p:nvSpPr>
        <p:spPr/>
        <p:txBody>
          <a:bodyPr/>
          <a:lstStyle/>
          <a:p>
            <a:r>
              <a:t>1.当前教育评价体系过于注重考试成绩，忽视人文素养的培养。</a:t>
            </a:r>
          </a:p>
          <a:p>
            <a:r>
              <a:t>2.缺乏对人文素养教育成果的有效评估机制。</a:t>
            </a:r>
          </a:p>
          <a:p>
            <a:r>
              <a:t>3.需要建立全面、科学的教育评价体系，以促进人文素养教育的发展。</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我国人文素养教育的问题</a:t>
            </a:r>
          </a:p>
        </p:txBody>
      </p:sp>
      <p:sp>
        <p:nvSpPr>
          <p:cNvPr id="3" name="Content Placeholder 2"/>
          <p:cNvSpPr>
            <a:spLocks noGrp="1"/>
          </p:cNvSpPr>
          <p:nvPr>
            <p:ph sz="half" idx="2"/>
          </p:nvPr>
        </p:nvSpPr>
        <p:spPr/>
        <p:txBody>
          <a:bodyPr/>
          <a:lstStyle/>
          <a:p>
            <a:r>
              <a:t>1.教师的人文素养水平直接影响人文素养教育的实施效果。</a:t>
            </a:r>
          </a:p>
          <a:p>
            <a:r>
              <a:t>2.当前教师队伍整体人文素养有待提高。</a:t>
            </a:r>
          </a:p>
          <a:p>
            <a:r>
              <a:t>3.需要加强教师人文素养培训，提高教师的人文素养水平。</a:t>
            </a:r>
          </a:p>
          <a:p/>
        </p:txBody>
      </p:sp>
      <p:sp>
        <p:nvSpPr>
          <p:cNvPr id="4" name="Text Placeholder 3"/>
          <p:cNvSpPr>
            <a:spLocks noGrp="1"/>
          </p:cNvSpPr>
          <p:nvPr>
            <p:ph type="body" idx="3"/>
          </p:nvPr>
        </p:nvSpPr>
        <p:spPr/>
        <p:txBody>
          <a:bodyPr/>
          <a:lstStyle/>
          <a:p>
            <a:r>
              <a:t>家庭教育缺失</a:t>
            </a:r>
          </a:p>
        </p:txBody>
      </p:sp>
      <p:sp>
        <p:nvSpPr>
          <p:cNvPr id="5" name="Content Placeholder 4"/>
          <p:cNvSpPr>
            <a:spLocks noGrp="1"/>
          </p:cNvSpPr>
          <p:nvPr>
            <p:ph sz="half" idx="4"/>
          </p:nvPr>
        </p:nvSpPr>
        <p:spPr/>
        <p:txBody>
          <a:bodyPr/>
          <a:lstStyle/>
          <a:p>
            <a:r>
              <a:t>1.家庭教育在人文素养教育中具有重要地位。</a:t>
            </a:r>
          </a:p>
          <a:p>
            <a:r>
              <a:t>2.当前家庭教育缺乏人文素养教育的意识和方法。</a:t>
            </a:r>
          </a:p>
          <a:p>
            <a:r>
              <a:t>3.需要加强家庭教育的指导和培训，推动家庭教育中的人文素养教育。</a:t>
            </a:r>
          </a:p>
          <a:p/>
        </p:txBody>
      </p:sp>
      <p:sp>
        <p:nvSpPr>
          <p:cNvPr id="6" name="Text Placeholder 5"/>
          <p:cNvSpPr>
            <a:spLocks noGrp="1"/>
          </p:cNvSpPr>
          <p:nvPr>
            <p:ph type="body" idx="1"/>
          </p:nvPr>
        </p:nvSpPr>
        <p:spPr/>
        <p:txBody>
          <a:bodyPr/>
          <a:lstStyle/>
          <a:p>
            <a:r>
              <a:t>教师队伍人文素养不足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我国人文素养教育的问题</a:t>
            </a:r>
          </a:p>
        </p:txBody>
      </p:sp>
      <p:sp>
        <p:nvSpPr>
          <p:cNvPr id="3" name="Text Placeholder 2"/>
          <p:cNvSpPr>
            <a:spLocks noGrp="1"/>
          </p:cNvSpPr>
          <p:nvPr>
            <p:ph type="body" idx="1"/>
          </p:nvPr>
        </p:nvSpPr>
        <p:spPr/>
        <p:txBody>
          <a:bodyPr/>
          <a:lstStyle/>
          <a:p>
            <a:r>
              <a:t>社会文化氛围不足</a:t>
            </a:r>
          </a:p>
        </p:txBody>
      </p:sp>
      <p:sp>
        <p:nvSpPr>
          <p:cNvPr id="4" name="Content Placeholder 3"/>
          <p:cNvSpPr>
            <a:spLocks noGrp="1"/>
          </p:cNvSpPr>
          <p:nvPr>
            <p:ph sz="half" idx="2"/>
          </p:nvPr>
        </p:nvSpPr>
        <p:spPr/>
        <p:txBody>
          <a:bodyPr/>
          <a:lstStyle/>
          <a:p>
            <a:r>
              <a:t>1.社会文化氛围对人文素养教育的普及和实施具有重要影响。</a:t>
            </a:r>
          </a:p>
          <a:p>
            <a:r>
              <a:t>2.当前社会文化氛围缺乏对人文素养的关注和重视。</a:t>
            </a:r>
          </a:p>
          <a:p>
            <a:r>
              <a:t>3.需要加强社会文化宣传和引导，营造良好的人文素养教育氛围。</a:t>
            </a:r>
          </a:p>
          <a:p/>
        </p:txBody>
      </p:sp>
      <p:sp>
        <p:nvSpPr>
          <p:cNvPr id="5" name="Text Placeholder 4"/>
          <p:cNvSpPr>
            <a:spLocks noGrp="1"/>
          </p:cNvSpPr>
          <p:nvPr>
            <p:ph type="body" idx="3"/>
          </p:nvPr>
        </p:nvSpPr>
        <p:spPr/>
        <p:txBody>
          <a:bodyPr/>
          <a:lstStyle/>
          <a:p>
            <a:r>
              <a:t>技术发展带来的挑战</a:t>
            </a:r>
          </a:p>
        </p:txBody>
      </p:sp>
      <p:sp>
        <p:nvSpPr>
          <p:cNvPr id="6" name="Content Placeholder 5"/>
          <p:cNvSpPr>
            <a:spLocks noGrp="1"/>
          </p:cNvSpPr>
          <p:nvPr>
            <p:ph sz="half" idx="4"/>
          </p:nvPr>
        </p:nvSpPr>
        <p:spPr/>
        <p:txBody>
          <a:bodyPr/>
          <a:lstStyle/>
          <a:p>
            <a:r>
              <a:t>1.技术发展改变了信息传播方式和人们的学习方式。</a:t>
            </a:r>
          </a:p>
          <a:p>
            <a:r>
              <a:t>2.人文素养教育需要适应技术发展的趋势，创新教育方式和方法。</a:t>
            </a:r>
          </a:p>
          <a:p>
            <a:r>
              <a:t>3.需要充分利用现代技术手段，推动人文素养教育的普及和实施。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https://d.book118.com/356153131125010052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人文素养教育定义与内涵</vt:lpstr>
      <vt:lpstr> 人文素养教育定义与内涵</vt:lpstr>
      <vt:lpstr> 人文素养教育的重要性</vt:lpstr>
      <vt:lpstr> 人文素养教育的重要性</vt:lpstr>
      <vt:lpstr> 人文素养教育的重要性</vt:lpstr>
      <vt:lpstr> 人文素养教育的重要性</vt:lpstr>
      <vt:lpstr> 全球人文素养教育现状</vt:lpstr>
      <vt:lpstr> 全球人文素养教育现状</vt:lpstr>
      <vt:lpstr> 全球人文素养教育现状</vt:lpstr>
      <vt:lpstr> 全球人文素养教育现状</vt:lpstr>
      <vt:lpstr> 我国人文素养教育的问题</vt:lpstr>
      <vt:lpstr> 我国人文素养教育的问题</vt:lpstr>
      <vt:lpstr> 我国人文素养教育的问题</vt:lpstr>
      <vt:lpstr> 我国人文素养教育的问题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2024-09-18T23:27:08.898</cp:lastPrinted>
  <dcterms:created xsi:type="dcterms:W3CDTF">2024-09-18T15:27:08Z</dcterms:created>
  <dcterms:modified xsi:type="dcterms:W3CDTF">2024-09-18T15:27:11Z</dcterms:modified>
</cp:coreProperties>
</file>