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B885D-119A-40D5-9BA5-2E34C6018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D1531-7910-4EAB-A6BF-241CCADDD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8500C-BC11-4946-BBCD-CBAE7FB82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0EB09-C908-4A47-B648-1D11CF7C8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1FE2FE-B07E-4F23-AA98-BE22F7C75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B03E64-E06A-47DF-85A0-B4C03D1B7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88754-C910-42B0-9B3F-0302BDE4A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225E2-8A44-4CE2-831D-05EE25771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B7B4A-F1C9-4D15-A042-1F9310470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48F98-FAAB-4BD2-8F22-92FA6FD80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3046E-9B5E-481F-A695-4F292D834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54240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肩关节不稳定课件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肩关节不稳定概述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肩关节不稳定的治疗方法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肩关节不稳定的预防与康复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肩关节不稳定的研究进展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肩关节不稳定病例分享与讨论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肩关节不稳定概述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肩关节不稳定是指肩关节的骨和软组织的异常移位，导致疼痛、活动受限等症状。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可分为前下盂唇撕裂、肱骨头脱位和肩胛盂唇损伤等类型。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13" b="248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肩关节不稳定可能是由于外伤、长期慢性劳损、骨骼发育不良或肩袖肌群薄弱等因素引起。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随着年龄增长，肩袖肌群逐渐退化，导致关节囊松弛，同时骨骼的退行性变也会影响关节的稳定性。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肩关节不稳定主要表现为疼痛、活动受限、关节弹响和肌肉萎缩等症状。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医生通常会进行体格检查、X光检查和核磁共振等影像学检查，以明确诊断。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肩关节不稳定的治疗方法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868" b="168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如温热疗法、冷疗法、电疗法等，可以缓解疼痛和肌肉紧张，促进血液循环。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包括肩关节活动度训练、肌力训练、柔韧性训练等，可以增强肩关节周围肌肉的力量和稳定性。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口服或外用药物可以缓解疼痛和消炎，但需遵循医生的建议。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对于某些类型的肩关节不稳定，医生可能会建议使用肩关节支具，以提供额外的稳定性。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支具治疗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对于某些类型的肩关节不稳定，医生可能会推荐使用关节镜手术。这种手术方法创伤小，恢复快。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关节镜手术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开放手术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750" b="2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对于某些严重的肩关节不稳定病例，可能需要采用开放手术来修复或重建肩关节结构。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无论是非手术治疗还是手术治疗，术后都需要进行康复训练，以促进肩关节的恢复和预防再次受伤。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肩关节不稳定的预防与康复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https://d.book118.com/356154240142010101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2024-09-26T03:56:17.972</cp:lastPrinted>
  <dcterms:created xsi:type="dcterms:W3CDTF">2024-09-25T19:56:17Z</dcterms:created>
  <dcterms:modified xsi:type="dcterms:W3CDTF">2024-09-25T19:56:19Z</dcterms:modified>
</cp:coreProperties>
</file>