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8733D-56DB-48F1-86FB-F268AFCAD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088FD-D9CD-4A97-A01A-44C8DAC19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2F380-9D04-4B65-9F91-16FF6CC9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29625-1967-47C9-9975-2A4CE7BD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8B1FC-E71B-4EA0-8877-83BD4095F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62727-69A0-477B-A774-D06BD83E7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B0DCC-EB17-493C-A72B-7170B7D8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37C94-4A5B-486C-8802-41197C8F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1D0E6-EDD7-403B-866A-D759A101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5B10C-BC0B-4992-8F7C-DDBB87D63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98ACF-6837-4AF2-B861-27DD5173F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02112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审核数据的统计和分析方法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数据清洗与预处理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描述性统计分析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推断性统计分析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数据挖掘技术在审核中的应用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审核数据质量评估与改进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通过对数据进行审核，可以确保数据的准确性和完整性，从而提高数据质量。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0" r="83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准确的数据可以为企业的决策制定提供有力支持，帮助企业做出更明智的决策。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通过对数据进行统计分析，可以发现业务流程中的瓶颈和问题，从而优化业务流程，提高工作效率。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审核数据可以来自各种渠道，如企业内部的数据库、外部的市场调研数据、用户反馈数据等。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审核数据的范围取决于具体的业务需求和分析目的，可以包括历史数据、实时数据、结构化数据、非结构化数据等。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审核数据可以包括各种类型的数据，如文本、数值、图像、音频、视频等。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审核数据的量通常很大，需要进行有效的数据管理和处理。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数据清洗与预处理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8" r="9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逻辑错误清洗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根据业务逻辑和数据规则，识别并修正数据中的逻辑错误，如范围错误、矛盾数据等。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通过算法或工具识别并删除重复的数据记录，确保数据的唯一性。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格式错误清洗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检查数据格式是否正确，如日期、时间、数值等，对格式错误的数据进行修正或删除。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数据类型转换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将数据从一种类型转换为另一种类型，如将文本型日期转换为日期型数据。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将数据按照一定比例进行缩放，使其落入一个特定的区间，以便于不同数据间的比较和计算。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数据归一化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将数据转换为标准正态分布，即均值为0，标准差为1的分布，以消除数据的量纲影响。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数据转换与标准化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根据数据的缺失情况，采用插值、删除、均值填充等方法进行处理，以保证数据的完整性。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利用统计方法或机器学习算法识别数据中的异常值，如离群点、极端值等。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对检测到的异常值进行修正、删除或保留处理，以保证数据的准确性和可靠性。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缺失值与异常值处理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描述性统计分析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中位数（Median）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将数据按大小排列后位于中间的数。对于偏态分布的数据，中位数比均值更能反映数据的集中趋势。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众数（Mode）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数据中出现次数最多的数。在有些情况下，众数可以反映数据的集中趋势，尤其是当数据存在明显的峰值时。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均值（Mean）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描述数据的“平均”水平，是所有数值的总和除以数值的个数。对于对称分布的数据，均值与中位数和众数相近。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数据分布与集中趋势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方差（Variance）：衡量数据离散程度的统计量，是每个数据与均值之差的平方的平均值。方差越大，数据的离散程度越高。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偏度（Skewness）：描述数据分布形态的统计量，反映数据分布的偏斜程度。正偏度表示数据向右偏斜，负偏度表示数据向左偏斜。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峰度（Kurtosis）：描述数据分布形态的统计量，反映数据分布的尖峭程度。峰度大于3表示数据分布比正态分布更尖峭，峰度小于3表示数据分布比正态分布更扁平。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标准差（Standard Deviation）：方差的平方根，用于衡量数据的离散程度。标准差越大，数据的波动范围越广。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数据离散程度与形状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直方图（Histogram）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通过矩形条的高度表示数据在各区间的频数或频率，可以直观地展示数据的分布情况。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箱线图（Box Plot）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通过箱体、须线和异常点展示数据的分布情况，可以清晰地看出数据的中心位置、离散程度和异常值情况。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散点图（Scatter Plot）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通过点的位置表示两个变量之间的关系，可以直观地观察变量之间的相关性和趋势。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推断性统计分析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https://d.book118.com/356202112115010042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2024-09-09T22:35:53.463</cp:lastPrinted>
  <dcterms:created xsi:type="dcterms:W3CDTF">2024-09-09T14:35:53Z</dcterms:created>
  <dcterms:modified xsi:type="dcterms:W3CDTF">2024-09-09T14:35:55Z</dcterms:modified>
</cp:coreProperties>
</file>