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197F96-3741-445B-BE7C-8118E79A2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A4115A-6934-4C8C-BC47-BF3DE8A33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D2B1AA-3C97-4A62-8742-ED5228A72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F8ECE3-7A14-4ACC-9942-B0289B875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EFA49C-E993-42B3-AEC0-500A7C156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65F934-8EC6-4996-986B-FC17387D3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59CCDE-710F-41CB-AE34-D695BE18C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88E8A2-A6DE-4548-AC8E-B347E6B19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E12D93-14AD-4DE1-AA3E-3B9C3E202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60A85C-4964-4630-BA27-180271932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3D98F2-BCA7-4555-80FC-591C42AC4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6203130112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提升员工工作满意度的心理咨询策略培训课件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汇报人：文小库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员工工作满意度概述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心理咨询策略在提升员工工作满意度中的应用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认知行为疗法在提升员工工作满意度中的应用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情绪管理在提升员工工作满意度中的应用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团队协作在提升员工工作满意度中的应用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压力管理在提升员工工作满意度中的应用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员工工作满意度概述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员工对工作环境、工作内容、薪酬福利、人际关系等方面的满意程度。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员工工作满意度定义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直接影响员工的工作积极性、工作效率和离职率，是企业稳定发展的重要因素。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员工工作满意度的重要性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影响员工工作满意度的因素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工作内容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人际关系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工作是否具有挑战性、多样性、自主性等。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与同事、上级、下属之间的关系是否融洽。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工作环境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薪酬福利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个人发展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包括办公设施、工作氛围、安全卫生等方面。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薪资水平、福利待遇、奖金制度等。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晋升机会、培训学习、职业规划等。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员工对工作满意，会更加投入工作，提高工作效率和质量。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提高员工工作积极性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员工对工作满意，对企业的认同感和归属感增强，离职意愿降低。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降低离职率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员工工作满意度高的企业，往往能够吸引和留住优秀人才，提高企业的核心竞争力。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员工工作满意度高的企业，员工之间的协作和创新能力更强，有利于企业的长期发展。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提升员工工作满意度的意义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心理咨询策略在提升员工工作满意度中的应用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心理咨询策略是指通过心理学理论和方法，对员工进行心理干预和指导，以改善其心理状态、提高工作满意度和绩效的一系列措施。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根据心理咨询策略的性质和目的，可将其分为个体咨询策略、团体咨询策略和组织咨询策略三类。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心理咨询策略的定义与分类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通过心理咨询策略，帮助员工缓解工作压力，减少工作焦虑和紧张情绪，提高工作效率和质量。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缓解工作压力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增强工作动力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改善人际关系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促进个人成长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心理咨询策略可以激发员工的工作热情和动力，提高其对工作的投入度和责任感。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通过心理咨询策略，协助员工改善与同事、上级和下属之间的人际关系，营造良好的工作氛围。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心理咨询策略有助于员工认识自我、发掘潜力，实现个人成长和职业发展。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心理咨询策略在提升员工工作满意度中的作用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通过调查、访谈等方式了解员工的心理需求和问题，确定心理咨询策略的目标和内容。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需求评估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根据效果评估结果，对心理咨询策略进行持续改进和优化，确保其实施效果。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跟踪反馈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根据需求评估结果，制定具体的心理咨询计划，包括咨询形式、时间、地点等。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按照计划进行心理咨询，采用适当的咨询技术和方法，帮助员工解决心理问题、增强心理素质。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实施咨询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对心理咨询策略的效果进行评估，包括员工的心理状态、工作满意度和绩效等方面的改善情况。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心理咨询策略的实施步骤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认知行为疗法在提升员工工作满意度中的应用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667" r="15667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认知行为疗法是一种通过改变不良的思维和行为模式，以减轻情感困扰的心理治疗方法。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认知行为疗法的定义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认知行为疗法认为，人的情感和行为受到其内在认知过程的影响。通过识别和改变不良的认知模式，可以有效地改善情感状态和行为表现。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认知行为疗法的核心原理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包括自我监测、认知重构、行为实验和应对技能训练等。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认知行为疗法的基本技术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认知行为疗法的基本原理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通过心理咨询，帮助员工识别导致工作满意度下降的不良认知模式，如过度概括、黑白思维等。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识别员工的不良认知模式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引导员工以更积极、现实的方式看待工作和同事关系，提高其对工作的认同感和投入度。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重构员工的积极认知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根据员工的实际情况，制定个性化的行为改变计划，如提高时间管理能力、改善沟通技巧等。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制定行为改变计划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定期与员工进行沟通，了解其进展和困难，提供必要的支持和反馈，以确保其能够持续地改善工作满意度。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提供持续的支持和反馈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认知行为疗法在提升员工工作满意度中的实践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某员工因工作压力过大导致情绪焦虑，通过认知行为疗法的学习和实践，成功调整了工作状态，提高了工作效率和满意度。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某团队内部存在沟通障碍，导致工作效率低下和员工士气低落。通过引入认知行为疗法进行团队培训，改善了团队沟通氛围，提高了整体工作绩效和员工满意度。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某公司针对员工普遍存在的工作压力问题，开展了一系列基于认知行为疗法的心理健康培训课程。通过课程的学习和实践，员工们学会了如何有效应对工作压力，提高了工作满意度和幸福感。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认知行为疗法的案例分析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情绪管理在提升员工工作满意度中的应用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https://d.book118.com/356203130112010030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2024-08-28T12:45:06.182</cp:lastPrinted>
  <dcterms:created xsi:type="dcterms:W3CDTF">2024-08-28T04:45:06Z</dcterms:created>
  <dcterms:modified xsi:type="dcterms:W3CDTF">2024-08-28T04:45:08Z</dcterms:modified>
</cp:coreProperties>
</file>