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IWQKA+MS-UIGothic"/>
      <p:regular r:id="rId15"/>
    </p:embeddedFont>
    <p:embeddedFont>
      <p:font typeface="DILMON+KAHWBG+MicrosoftYaHei-Bold"/>
      <p:regular r:id="rId16"/>
    </p:embeddedFont>
    <p:embeddedFont>
      <p:font typeface="KTNBQA+PITGPS+ArialMT"/>
      <p:regular r:id="rId17"/>
    </p:embeddedFont>
    <p:embeddedFont>
      <p:font typeface="MRKPHG+AFQCDS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5BDEA-F137-4615-A35A-36443F26C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44BB5-9E06-46F1-895B-F0EA21038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1E432-2F5E-4DBF-958F-798B8E08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C0FFC-48FF-46ED-B975-89E0BEF65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49784-0D8B-446D-AC24-BCA019931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DF5D15-2CA3-4329-892F-CF2CE0D4E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F1C5D4-FA7F-4F72-B407-403E5F9DA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A8522-5A54-48C2-A215-E1FB66E5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D6D59-8380-4573-A03F-0CCC7F382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E04B8-94CD-483F-B1EA-22A62C97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B9626-826D-462B-98A4-CBC08AC0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03213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281765"/>
            <a:ext cx="10477007" cy="13836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28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FFFDFD"/>
                </a:solidFill>
                <a:latin typeface="DIWQKA+MS-UIGothic"/>
                <a:cs typeface="DIWQKA+MS-UIGothic"/>
              </a:rPr>
              <a:t>百分数的整理和复</a:t>
            </a:r>
            <a:r>
              <a:rPr sz="4250" spc="25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4250" spc="23">
                <a:solidFill>
                  <a:srgbClr val="FFFDFD"/>
                </a:solidFill>
                <a:latin typeface="DILMON+KAHWBG+MicrosoftYaHei-Bold"/>
                <a:cs typeface="DILMON+KAHWBG+MicrosoftYaHei-Bold"/>
              </a:rPr>
              <a:t>(</a:t>
            </a:r>
            <a:r>
              <a:rPr sz="4250" spc="25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4250" spc="25">
                <a:solidFill>
                  <a:srgbClr val="FFFDFD"/>
                </a:solidFill>
                <a:latin typeface="DIWQKA+MS-UIGothic"/>
                <a:cs typeface="DIWQKA+MS-UIGothic"/>
              </a:rPr>
              <a:t>型</a:t>
            </a:r>
            <a:r>
              <a:rPr sz="4250" spc="25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4250" spc="25">
                <a:solidFill>
                  <a:srgbClr val="FFFDFD"/>
                </a:solidFill>
                <a:latin typeface="DIWQKA+MS-UIGothic"/>
                <a:cs typeface="DIWQKA+MS-UIGothic"/>
              </a:rPr>
              <a:t>量多</a:t>
            </a:r>
            <a:r>
              <a:rPr sz="4250" spc="23">
                <a:solidFill>
                  <a:srgbClr val="FFFDFD"/>
                </a:solidFill>
                <a:latin typeface="DILMON+KAHWBG+MicrosoftYaHei-Bold"/>
                <a:cs typeface="DILMON+KAHWBG+MicrosoftYaHei-Bold"/>
              </a:rPr>
              <a:t>)</a:t>
            </a:r>
            <a:r>
              <a:rPr sz="4250" spc="25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250">
                <a:solidFill>
                  <a:srgbClr val="FFFDFD"/>
                </a:solidFill>
                <a:latin typeface="DIWQKA+MS-UIGothic"/>
                <a:cs typeface="DIWQK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3804984" cy="14986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KTNBQA+PITGPS+ArialMT"/>
                <a:cs typeface="KTNBQA+PITGP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百分数的定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和性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KTNBQA+PITGPS+ArialMT"/>
                <a:cs typeface="KTNBQA+PITGP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百分数的运算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DIWQKA+MS-UIGothic"/>
                <a:cs typeface="DIWQKA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3431754"/>
            <a:ext cx="4965904" cy="21155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KTNBQA+PITGPS+ArialMT"/>
                <a:cs typeface="KTNBQA+PITGP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百分数在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生活中的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用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KTNBQA+PITGPS+ArialMT"/>
                <a:cs typeface="KTNBQA+PITGP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百分数在数学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目中的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用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KTNBQA+PITGPS+ArialMT"/>
                <a:cs typeface="KTNBQA+PITGP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百分数易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错题</a:t>
            </a:r>
            <a:r>
              <a:rPr sz="2700">
                <a:solidFill>
                  <a:srgbClr val="FFFFFF"/>
                </a:solidFill>
                <a:latin typeface="DIWQKA+MS-UIGothic"/>
                <a:cs typeface="DIWQKA+MS-UIGothic"/>
              </a:rPr>
              <a:t>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IWQKA+MS-UIGothic"/>
                <a:cs typeface="DIWQKA+MS-UIGothic"/>
              </a:rPr>
              <a:t>百分数的定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3600">
                <a:solidFill>
                  <a:srgbClr val="FFFFFF"/>
                </a:solidFill>
                <a:latin typeface="DIWQKA+MS-UIGothic"/>
                <a:cs typeface="DIWQKA+MS-UIGothic"/>
              </a:rPr>
              <a:t>和性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DIWQKA+MS-UIGothic"/>
                <a:cs typeface="DIWQKA+MS-UIGothic"/>
              </a:rPr>
              <a:t>百分数的定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609FFF"/>
                </a:solidFill>
                <a:latin typeface="DIWQKA+MS-UIGothic"/>
                <a:cs typeface="DIWQK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DIWQKA+MS-UIGothic"/>
                <a:cs typeface="DIWQKA+MS-UIGothic"/>
              </a:rPr>
              <a:t>百分数的性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09FFF"/>
                </a:solidFill>
                <a:latin typeface="DIWQKA+MS-UIGothic"/>
                <a:cs typeface="DIWQK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DIWQKA+MS-UIGothic"/>
                <a:cs typeface="DIWQKA+MS-UIGothic"/>
              </a:rPr>
              <a:t>百分数与小数的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DIWQKA+MS-UIGothic"/>
                <a:cs typeface="DIWQK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28456" cy="13653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例如，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50%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小数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0.5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25%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小数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0.25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地，小数也可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百分数，如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0.75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百分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75%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IWQKA+MS-UIGothic"/>
                <a:cs typeface="DIWQKA+MS-UIGothic"/>
              </a:rPr>
              <a:t>百分数的运算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DIWQKA+MS-UIGothic"/>
                <a:cs typeface="DIWQKA+MS-UIGothic"/>
              </a:rPr>
              <a:t>百分数的加减法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WQKA+MS-UIGothic"/>
                <a:cs typeface="DIWQKA+MS-UIGothic"/>
              </a:rPr>
              <a:t>掌握百分数加减法的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DIWQKA+MS-UIGothic"/>
                <a:cs typeface="DIWQKA+MS-UIGothic"/>
              </a:rPr>
              <a:t>算方法，理解百分数与小数的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FFF"/>
                </a:solidFill>
                <a:latin typeface="DIWQKA+MS-UIGothic"/>
                <a:cs typeface="DIWQKA+MS-UIGothic"/>
              </a:rPr>
              <a:t>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09FFF"/>
                </a:solidFill>
                <a:latin typeface="DIWQKA+MS-UIGothic"/>
                <a:cs typeface="DIWQK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0342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百分数的加减法是百分数运算中的基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，需要掌握百分数与小数之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关系，如</a:t>
            </a:r>
            <a:r>
              <a:rPr sz="1500">
                <a:solidFill>
                  <a:srgbClr val="0046AF"/>
                </a:solidFill>
                <a:latin typeface="MRKPHG+AFQCDS+MicrosoftYaHei"/>
                <a:cs typeface="MRKPHG+AFQCDS+MicrosoftYaHei"/>
              </a:rPr>
              <a:t>50%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等于</a:t>
            </a:r>
            <a:r>
              <a:rPr sz="1500">
                <a:solidFill>
                  <a:srgbClr val="0046AF"/>
                </a:solidFill>
                <a:latin typeface="MRKPHG+AFQCDS+MicrosoftYaHei"/>
                <a:cs typeface="MRKPHG+AFQCDS+MicrosoftYaHei"/>
              </a:rPr>
              <a:t>0.5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，</a:t>
            </a:r>
            <a:r>
              <a:rPr sz="1500">
                <a:solidFill>
                  <a:srgbClr val="0046AF"/>
                </a:solidFill>
                <a:latin typeface="MRKPHG+AFQCDS+MicrosoftYaHei"/>
                <a:cs typeface="MRKPHG+AFQCDS+MicrosoftYaHei"/>
              </a:rPr>
              <a:t>20%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等于</a:t>
            </a:r>
            <a:r>
              <a:rPr sz="1500">
                <a:solidFill>
                  <a:srgbClr val="0046AF"/>
                </a:solidFill>
                <a:latin typeface="MRKPHG+AFQCDS+MicrosoftYaHei"/>
                <a:cs typeface="MRKPHG+AFQCDS+MicrosoftYaHei"/>
              </a:rPr>
              <a:t>0.2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等。在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行加减法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，可以将百分数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转换为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小数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行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算，然后再将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果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转换为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百分数。同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需要注意，百分数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加减法中，如果涉及到小数部分的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算，需要按照小数的加减法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规则进</a:t>
            </a:r>
            <a:r>
              <a:rPr sz="1500">
                <a:solidFill>
                  <a:srgbClr val="0046AF"/>
                </a:solidFill>
                <a:latin typeface="DIWQKA+MS-UIGothic"/>
                <a:cs typeface="DIWQKA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DIWQKA+MS-UIGothic"/>
                <a:cs typeface="DIWQKA+MS-UIGothic"/>
              </a:rPr>
              <a:t>百分数的乘除法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理解百分数乘除法的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算方法，掌握百分数与小数的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IWQKA+MS-UIGothic"/>
                <a:cs typeface="DIWQK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行百分数的乘除法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需要将百分数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小数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算。例如，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算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50%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10%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，可以先将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50%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0.5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10%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0.1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，然后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算。在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行除法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，也可以先将除数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小数，再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算。最后再将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百分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DIWQKA+MS-UIGothic"/>
                <a:cs typeface="DIWQKA+MS-UIGothic"/>
              </a:rPr>
              <a:t>百分数与分数的运算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DIWQKA+MS-UIGothic"/>
                <a:cs typeface="DIWQK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掌握百分数与分数之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关系，理解分数与小数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的关系。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500001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行百分数与分数的运算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，需要先将两者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。一般来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，可以将百分数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分数，也可以将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分数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百分数。在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行运算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，可以先将分数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小数，然后再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算。例如，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算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50%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（即二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分之一）加上三分之一，可以先将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50%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0.5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，三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分之一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0.3333...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（或</a:t>
            </a:r>
            <a:r>
              <a:rPr sz="1350">
                <a:solidFill>
                  <a:srgbClr val="FFFFFF"/>
                </a:solidFill>
                <a:latin typeface="MRKPHG+AFQCDS+MicrosoftYaHei"/>
                <a:cs typeface="MRKPHG+AFQCDS+MicrosoftYaHei"/>
              </a:rPr>
              <a:t>1/3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），然后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行加法运算。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最后再将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FFFFFF"/>
                </a:solidFill>
                <a:latin typeface="DIWQKA+MS-UIGothic"/>
                <a:cs typeface="DIWQKA+MS-UIGothic"/>
              </a:rPr>
              <a:t>百分数或分数。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https://d.book118.com/356203213022010103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DIWQKA+MS-UIGothic</vt:lpstr>
      <vt:lpstr>SimSun</vt:lpstr>
      <vt:lpstr>DILMON+KAHWBG+MicrosoftYaHei-Bold</vt:lpstr>
      <vt:lpstr>KTNBQA+PITGPS+ArialMT</vt:lpstr>
      <vt:lpstr>Times New Roman</vt:lpstr>
      <vt:lpstr>MRKPHG+AFQCDS+MicrosoftYaHei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2024-09-28T07:11:22.211</cp:lastPrinted>
  <dcterms:created xsi:type="dcterms:W3CDTF">2024-09-27T23:11:22Z</dcterms:created>
  <dcterms:modified xsi:type="dcterms:W3CDTF">2024-09-27T23:11:23Z</dcterms:modified>
</cp:coreProperties>
</file>