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5B743-7BD8-4B0E-A848-4E23A6D18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5D55F-0F5B-40F0-997E-8AFF1C4F1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A0669-917E-4E5B-A684-23A3F27D4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96C4F-3727-400D-BAA7-E7B46573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C0082-3DBC-41CF-A7B2-8A5C4561E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8CD50A-A49B-4E77-8091-B7E45C3A5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12E421-8E5A-4E1A-9046-7D426155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FE65A-6E5D-4865-B85C-927EF6B56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8B18A-0A5B-4718-94BF-A2C53C157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CD06-6A95-472E-A555-5DC8E55DA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AD1AF-167E-454C-93CC-5D180183B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04015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2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电子商务在各个领域中的应用通用课件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电子商务在不同领域中的应用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电子商务在不同行业中的影响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电子商务在不同国家或地区的发展状况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未来电子商务的发展趋势与展望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方便性、整体性、安全性、协调性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43" r="198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20世纪90年代初，电子商务开始在中国兴起，以提供B2B信息服务的中国商品交易中心、中国世贸中心等为代表。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20世纪90年代末至21世纪初，电子商务逐渐进入实际应用阶段，以阿里巴巴、淘宝网等为代表。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21世纪初至今，电子商务在中国得到广泛应用和高速发展，涌现出大量电商平台和电商企业。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高速发展期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电子商务的优势与挑战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降低交易成本、提高交易效率、扩大市场范围、增强企业竞争力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网络安全问题、物流配送问题、法律法规问题、消费者权益保护问题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电子商务在不同领域中的应用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电子商务平台如淘宝、京东等为零售商提供了线上销售渠道，扩大了销售范围。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电子商务简化了供应链管理流程，降低了库存成本和物流成本。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通过电子商务，零售商可以实时掌握消费者购买行为和需求，实现精准营销。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总结词：提升销售效率、扩大销售渠道、降低运营成本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电子商务在零售业的应用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总结词：优化生产流程、提高生产效率、降低生产成本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电子商务在制造业的应用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电子商务可以实现定制化生产，满足消费者个性化需求。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通过电子商务平台，制造业企业可以采购到质优价廉的原材料，降低生产成本。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电子商务有助于企业进行市场分析和预测，提前调整生产计划。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电子商务可以实现远程服务，如在线教育、远程医疗等。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总结词：提升服务质量、扩大服务范围、提高服务效率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电子商务可以为服务业企业提供线上预订、支付等服务，方便消费者。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电子商务有助于服务业企业进行市场调研和客户管理，提升服务质量。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电子商务在服务业的应用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电子商务在金融业的应用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电子商务平台如支付宝、微信支付等提供了便捷的支付方式，满足了消费者线上支付的需求。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总结词：创新金融产品、提高金融服务效率、降低金融服务成本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电子商务使得金融服务更加个性化和智能化，如基于大数据的信用评估和贷款服务。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电子商务简化了金融服务流程，提高了服务效率。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电子商务在农业的应用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总结词：拓宽农产品销售渠道、提高农业生产效率、优化农业资源配置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电子商务平台如拼多多、淘宝等为农民提供了线上销售农产品的渠道，扩大了销售范围。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通过电子商务，农民可以获取到先进的农业技术和农业机械，提高农业生产效率。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电子商务有助于农业企业进行市场分析和预测，优化农业资源配置。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电子商务在不同行业中的影响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https://d.book118.com/356204015142010055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2024-09-23T05:04:50.572</cp:lastPrinted>
  <dcterms:created xsi:type="dcterms:W3CDTF">2024-09-22T21:04:50Z</dcterms:created>
  <dcterms:modified xsi:type="dcterms:W3CDTF">2024-09-22T21:04:52Z</dcterms:modified>
</cp:coreProperties>
</file>