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7C4B0-4543-47FB-9D7D-5A17A0DEC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6A661-8B21-41AF-96BB-BC903A223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1FAA8-D5C9-4BC4-B3CB-971D397B2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14E92-17B9-4FD0-9FAF-BD3187D26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13A333-905C-4564-AAA5-C07D615A9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5D4C00-E93F-4651-953A-79DABDE5C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160404-B1E9-4B01-A6BF-AEEE63CB1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08C0D-1B05-41C0-B430-F83D156AC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ACD2A-27E5-420D-BA02-F3C8E9F1A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A0DB9-896F-45FB-9C9E-D46CE2525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ADA33-92B5-41F0-9866-BC23F6063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204151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仓库货物质量控制和验收标准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质量控制基本原则与策略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货物入库前准备工作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入库验收流程与标准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在库货物质量监控措施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出库前质量复核程序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提高货物质量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通过制定明确的质量控制标准，确保仓库接收的货物符合质量要求，从而提高整体货物质量水平。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减少损失和风险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通过严格的验收程序，及时发现并处理不符合质量要求的货物，避免不必要的损失和风险。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优化供应链管理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通过与供应商共同遵循统一的质量控制标准，促进供应链管理的优化和协同。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适用对象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本标准适用于仓库接收的所有货物，包括原材料、半成品和成品等。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本标准涉及仓库管理人员、质检人员、采购人员等与货物质量控制和验收相关的所有人员。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质量控制基本原则与策略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在质量问题发生之前，采取预防措施，如制定严格的质量标准和检验程序。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强调预防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对潜在的质量问题进行风险评估，并采取相应的措施来降低风险。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通过不断分析和改进生产过程，提高产品质量，减少质量问题的发生。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鼓励员工积极参与质量管理和改进活动，提出改进意见和建议。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培养全员的质量意识，使每个员工都认识到质量对企业的重要性。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定期对员工进行质量方面的培训和教育，提高员工的质量技能和意识。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全员参与原则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过程监控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对生产过程中的关键工序和环节进行实时监控，确保产品质量符合标准。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统计过程控制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运用统计技术对生产过程进行分析和控制，及时发现并处理质量问题。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通过对生产过程的不断改进和优化，提高产品质量和生产效率。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过程控制方法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建立有效的质量反馈机制，及时收集和处理客户反馈和投诉。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运用数据分析工具对质量问题进行深入分析，找出根本原因并制定相应的改进措施。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鼓励员工提出创新性的改进意见和建议，促进持续改进和质量提升。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创新与改进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货物入库前准备工作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了解货物特性及存储要求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货物物理和化学性质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了解货物的重量、体积、形状、颜色、气味等物理特性，以及易燃、易爆、腐蚀性、毒性等化学性质。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货物存储条件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掌握货物所需的温度、湿度、光照、通风等存储条件，以及堆放方式、存储期限等特殊要求。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货物危险性分类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根据货物的危险程度进行分类，制定相应的安全防护措施和应急预案。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根据货物特性和存储要求，确定入库检验的项目和方法，如外观检查、尺寸测量、重量核对、性能测试等。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检验项目和方法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明确各项检验项目的标准和依据，如国家标准、行业标准、企业标准等，确保检验结果的准确性和公正性。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检验标准和依据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制定入库检验的流程和记录要求，包括检验申请、样品抽取、检验实施、结果判定、记录保存等环节。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检验流程和记录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制定入库检验计划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检验人员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安排具备相应专业知识和技能的检验人员，对货物进行入库检验，确保检验结果的准确性和可靠性。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针对可能存在的危险因素，制定相应的安全防护措施，如穿戴防护用品、设置安全警示标识等，确保检验过程的安全性。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根据入库检验计划，准备相应的检验设备，如计量器具、测试仪器、搬运工具等，确保设备的准确性和可用性。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准备相关设备和人员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入库验收流程与标准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检查货物外包装是否完好无损，有无破损、变形、潮湿等现象。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包装完整性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核对货物标签上的信息是否清晰、准确，包括品名、规格、型号、生产日期等。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标签标识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观察货物本身是否有明显的缺陷、污渍、变色等问题。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货物外观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外观检查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05" r="3180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根据送货单或采购订单核对货物的件数，确保数量准确无误。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件数核对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对于按重量计量的货物，使用称重设备对货物进行称重，并与送货单或采购订单上的重量信息进行核对。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重量核对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数量核对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https://d.book118.com/356204151021010042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2024-09-09T09:16:52.207</cp:lastPrinted>
  <dcterms:created xsi:type="dcterms:W3CDTF">2024-09-09T01:16:52Z</dcterms:created>
  <dcterms:modified xsi:type="dcterms:W3CDTF">2024-09-09T01:16:54Z</dcterms:modified>
</cp:coreProperties>
</file>