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02DF99F-DAE1-4FCC-957E-7637DE6CA7D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E894C3A-5D9B-407F-BC9B-B61FE070F2D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CE51C23-E8FC-41AD-8B38-A136A532D9A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9D92B66-828F-4A07-9027-22245AFD800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B6D3E07-9B01-4A8F-8A1D-2A6ABDB2022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3C6F0F5-C988-4FBE-9633-80D01B6503D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AE4BA39-83DC-41B2-9841-28822C342F3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2DDC087-BE03-4A58-874A-16D625C8B40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D872590-A696-43AF-A93B-0B409F72AD3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89AFF71-4C08-45A6-885D-03B12E321B6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330DE5F-2F86-4D46-8BF7-25A18D4DBBF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56205001051010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22709" y="922364"/>
            <a:ext cx="6634886"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FFFFFF"/>
                </a:solidFill>
                <a:latin typeface="Microsoft Yahei"/>
                <a:ea typeface="Microsoft Yahei"/>
                <a:cs typeface="Microsoft Yahei"/>
              </a:rPr>
              <a:t>专业前沿业务知识专题讲座</a:t>
            </a:r>
          </a:p>
        </p:txBody>
      </p:sp>
      <p:sp>
        <p:nvSpPr>
          <p:cNvPr id="3" name="TextBox 3"/>
          <p:cNvSpPr txBox="1"/>
          <p:nvPr/>
        </p:nvSpPr>
        <p:spPr>
          <a:xfrm>
            <a:off x="1022709" y="4939625"/>
            <a:ext cx="6964070" cy="4949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solidFill>
                <a:latin typeface="Microsoft Yahei"/>
                <a:ea typeface="Microsoft Yahei"/>
                <a:cs typeface="Microsoft Yahei"/>
              </a:rPr>
              <a:t>汇报人：XXX</a:t>
            </a:r>
          </a:p>
        </p:txBody>
      </p:sp>
      <p:sp>
        <p:nvSpPr>
          <p:cNvPr id="4" name="TextBox 4"/>
          <p:cNvSpPr txBox="1"/>
          <p:nvPr/>
        </p:nvSpPr>
        <p:spPr>
          <a:xfrm>
            <a:off x="1022709" y="5440641"/>
            <a:ext cx="6964070" cy="4949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solidFill>
                <a:latin typeface="Microsoft Yahei"/>
                <a:ea typeface="Microsoft Yahei"/>
                <a:cs typeface="Microsoft Yahei"/>
              </a:rPr>
              <a:t>2024-01-04</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专题一：人工智能在业务领域的应用</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专题二：大数据分析在业务决策中的作用</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专题三：区块链技术在金融领域的应用</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专题四：云计算在企业信息化建设中的作用</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专题五：物联网在智能制造领域的应用</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solidFill>
                <a:latin typeface="Microsoft Yahei"/>
                <a:ea typeface="Microsoft Yahei"/>
                <a:cs typeface="Microsoft Yahei"/>
              </a:rPr>
              <a:t>01</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solidFill>
                <a:latin typeface="Microsoft Yahei"/>
                <a:ea typeface="Microsoft Yahei"/>
                <a:cs typeface="Microsoft Yahei"/>
              </a:rPr>
              <a:t>专题一：人工智能在业务领域的应用</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520" b="2520"/>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0091" b="20091"/>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627" b="2627"/>
          <a:stretch>
            <a:fillRect/>
          </a:stretch>
        </p:blipFill>
        <p:spPr>
          <a:xfrm>
            <a:off x="7771733" y="3721608"/>
            <a:ext cx="3394942" cy="2143864"/>
          </a:xfrm>
          <a:prstGeom prst="rect">
            <a:avLst/>
          </a:prstGeom>
        </p:spPr>
      </p:pic>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人工智能的基本概念</a:t>
            </a:r>
          </a:p>
        </p:txBody>
      </p:sp>
      <p:sp>
        <p:nvSpPr>
          <p:cNvPr id="29" name="TextBox 29"/>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人工智能</a:t>
            </a:r>
          </a:p>
        </p:txBody>
      </p:sp>
      <p:sp>
        <p:nvSpPr>
          <p:cNvPr id="30" name="TextBox 30"/>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指通过计算机算法和模型，使机器能够模拟人类的智能行为，实现人机交互和自主决策。</a:t>
            </a:r>
          </a:p>
        </p:txBody>
      </p:sp>
      <p:sp>
        <p:nvSpPr>
          <p:cNvPr id="31" name="TextBox 31"/>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机器学习</a:t>
            </a:r>
          </a:p>
        </p:txBody>
      </p:sp>
      <p:sp>
        <p:nvSpPr>
          <p:cNvPr id="32" name="TextBox 32"/>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是人工智能的一个重要分支，通过训练大量数据，让机器自主地总结出规律和模式，从而对未知数据进行预测和分类。</a:t>
            </a:r>
          </a:p>
        </p:txBody>
      </p:sp>
      <p:sp>
        <p:nvSpPr>
          <p:cNvPr id="33" name="TextBox 33"/>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深度学习</a:t>
            </a:r>
          </a:p>
        </p:txBody>
      </p:sp>
      <p:sp>
        <p:nvSpPr>
          <p:cNvPr id="34" name="TextBox 34"/>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基于神经网络的机器学习方法，通过模拟人脑神经元的工作方式，让机器能够处理更加复杂的任务，如图像识别、语音识别等。</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利用自然语言处理技术，自动回答用户的问题和解决用户的问题，提高客户满意度和效率。</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智能客服</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9292" r="1929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智能推荐</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智能风控</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根据用户的兴趣和行为，自动推荐相关的产品和服务，提高销售效果和用户满意度。</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利用大数据和机器学习技术，自动识别和预防潜在的风险，提高金融行业的风险控制能力和效率。</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人工智能在业务领域的应用案例</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更加深入的智能化程度</a:t>
            </a:r>
          </a:p>
        </p:txBody>
      </p:sp>
      <p:sp>
        <p:nvSpPr>
          <p:cNvPr id="3" name="TextBox 3"/>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未来的人工智能将更加智能化，能够更好地模拟人类的智能行为，更加深入地参与到人类的日常生活中。</a:t>
            </a:r>
          </a:p>
        </p:txBody>
      </p:sp>
      <p:sp>
        <p:nvSpPr>
          <p:cNvPr id="4" name="TextBox 4"/>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更加注重隐私和安全</a:t>
            </a:r>
          </a:p>
        </p:txBody>
      </p:sp>
      <p:sp>
        <p:nvSpPr>
          <p:cNvPr id="5" name="TextBox 5"/>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随着人工智能应用的普及，隐私和安全问题也将越来越受到关注，需要采取更加有效的措施来保护用户的隐私和数据安全。</a:t>
            </a:r>
          </a:p>
        </p:txBody>
      </p:sp>
      <p:sp>
        <p:nvSpPr>
          <p:cNvPr id="6" name="TextBox 6"/>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更加广泛的应用领域</a:t>
            </a:r>
          </a:p>
        </p:txBody>
      </p:sp>
      <p:sp>
        <p:nvSpPr>
          <p:cNvPr id="7" name="TextBox 7"/>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随着技术的不断进步和应用场景的不断拓展，人工智能将在更多的领域得到应用，如医疗、教育、交通等。</a:t>
            </a:r>
          </a:p>
        </p:txBody>
      </p:sp>
      <p:pic>
        <p:nvPicPr>
          <p:cNvPr id="8" name="Picture 8"/>
          <p:cNvPicPr>
            <a:picLocks noChangeAspect="1"/>
          </p:cNvPicPr>
          <p:nvPr/>
        </p:nvPicPr>
        <p:blipFill>
          <a:blip r:embed="rId2"/>
          <a:srcRect l="24927" r="24927"/>
          <a:stretch>
            <a:fillRect/>
          </a:stretch>
        </p:blipFill>
        <p:spPr>
          <a:xfrm>
            <a:off x="869006" y="1293634"/>
            <a:ext cx="4563024" cy="4563025"/>
          </a:xfrm>
          <a:prstGeom prst="diamond">
            <a:avLst/>
          </a:prstGeom>
        </p:spPr>
      </p:pic>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人工智能的未来发展趋势</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solidFill>
                <a:latin typeface="Microsoft Yahei"/>
                <a:ea typeface="Microsoft Yahei"/>
                <a:cs typeface="Microsoft Yahei"/>
              </a:rPr>
              <a:t>02</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solidFill>
                <a:latin typeface="Microsoft Yahei"/>
                <a:ea typeface="Microsoft Yahei"/>
                <a:cs typeface="Microsoft Yahei"/>
              </a:rPr>
              <a:t>专题二：大数据分析在业务决策中的作用</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是指运用适当的统计和分析方法对大量数据进行处理，以提取有用的信息并形成结论。</a:t>
            </a:r>
          </a:p>
        </p:txBody>
      </p:sp>
      <p:pic>
        <p:nvPicPr>
          <p:cNvPr id="5" name="Picture 5"/>
          <p:cNvPicPr>
            <a:picLocks noChangeAspect="1"/>
          </p:cNvPicPr>
          <p:nvPr/>
        </p:nvPicPr>
        <p:blipFill>
          <a:blip r:embed="rId2"/>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数据分析</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通常指的是数据量巨大、类型多样、处理难度高的数据集合。</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大数据</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是指对大数据进行采集、存储、处理、分析和呈现的过程，旨在挖掘数据中的潜在价值。</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大数据分析</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大数据分析的基本概念</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通过分析客户的购买记录、浏览历史等数据，了解客户的喜好和需求，从而制定更加精准的市场营销策略。</a:t>
            </a:r>
          </a:p>
        </p:txBody>
      </p:sp>
      <p:pic>
        <p:nvPicPr>
          <p:cNvPr id="6" name="Picture 6"/>
          <p:cNvPicPr>
            <a:picLocks noChangeAspect="1"/>
          </p:cNvPicPr>
          <p:nvPr/>
        </p:nvPicPr>
        <p:blipFill>
          <a:blip r:embed="rId2"/>
          <a:srcRect l="21875" r="21875"/>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solidFill>
                <a:latin typeface="Microsoft Yahei"/>
                <a:ea typeface="Microsoft Yahei"/>
                <a:cs typeface="Microsoft Yahei"/>
              </a:rPr>
              <a:t>客户行为分析</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利用历史销售数据和相关影响因素，构建预测模型，对未来的销售情况进行预测，为库存管理和销售策略提供依据。</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销售预测</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2500" r="1250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通过对企业的财务、运营等数据进行分析，发现潜在的风险点，及时采取措施进行防范和控制。</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风险管理</a:t>
            </a:r>
          </a:p>
        </p:txBody>
      </p: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大数据分析在业务决策中的应用案例</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3535" r="13535"/>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随着数据量的增长，如何保证数据的质量和如何高效地处理数据成为大数据分析的挑战之一。</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数据质量和处理能力</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在大数据分析过程中，如何保护用户的隐私和数据安全是一个重要的问题。</a:t>
            </a:r>
          </a:p>
        </p:txBody>
      </p:sp>
      <p:sp>
        <p:nvSpPr>
          <p:cNvPr id="9" name="AutoShape 9"/>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隐私和安全</a:t>
            </a:r>
          </a:p>
        </p:txBody>
      </p:sp>
      <p:sp>
        <p:nvSpPr>
          <p:cNvPr id="13" name="AutoShape 13"/>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大数据分析需要专业的技能和知识，培养和引进相关人才是关键。同时，技术的不断更新和发展也需要不断跟进和创新。</a:t>
            </a:r>
          </a:p>
        </p:txBody>
      </p:sp>
      <p:sp>
        <p:nvSpPr>
          <p:cNvPr id="16" name="AutoShape 16"/>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人才和技术</a:t>
            </a:r>
          </a:p>
        </p:txBody>
      </p:sp>
      <p:sp>
        <p:nvSpPr>
          <p:cNvPr id="18" name="AutoShape 18"/>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随着技术的进步和应用场景的拓展，大数据分析将在更多领域发挥重要作用，为企业和社会创造更多价值。</a:t>
            </a:r>
          </a:p>
        </p:txBody>
      </p:sp>
      <p:sp>
        <p:nvSpPr>
          <p:cNvPr id="21" name="AutoShape 21"/>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TextBox 22"/>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前景展望</a:t>
            </a:r>
          </a:p>
        </p:txBody>
      </p:sp>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大数据分析的挑战与前景</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solidFill>
                <a:latin typeface="Microsoft Yahei"/>
                <a:ea typeface="Microsoft Yahei"/>
                <a:cs typeface="Microsoft Yahei"/>
              </a:rPr>
              <a:t>03</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solidFill>
                <a:latin typeface="Microsoft Yahei"/>
                <a:ea typeface="Microsoft Yahei"/>
                <a:cs typeface="Microsoft Yahei"/>
              </a:rPr>
              <a:t>专题三：区块链技术在金融领域的应用</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https://d.book118.com/356205001051010033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65</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2024-09-01T20:37:50.556</cp:lastPrinted>
  <dcterms:created xsi:type="dcterms:W3CDTF">2024-09-01T12:37:50Z</dcterms:created>
  <dcterms:modified xsi:type="dcterms:W3CDTF">2024-09-01T12:37:52Z</dcterms:modified>
</cp:coreProperties>
</file>