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74251-B0F9-41EA-AC92-5AB5FCA8A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6F328-FCD7-4D3D-B0D7-2D4DB093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F7754-5F7D-48AD-A584-DCA57CAD6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3F016-2C4E-4B81-AC05-1A5D0509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2BF861-316B-4EC4-857C-0C936BE4F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DCC8F-276D-4532-98A0-C9BAFC2D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FBCAD2-66BF-486D-8F22-821E6A55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60B56-78A0-4747-A66A-33BA9284A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B8BC8-73B0-452C-B96E-73AAF576B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8B4B5-88C5-4235-B792-04D5DDD8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4149D-EA81-4622-A7B1-140F45159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10152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糖尿病护理集体备课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特殊情况下的糖尿病护理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糖尿病是一种常见的慢性代谢性疾病，由胰岛素分泌不足或作用缺陷引起的高血糖为特征。根据病因和临床表现，糖尿病可分为1型糖尿病、2型糖尿病、妊娠期糖尿病等类型。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长期存在的高血糖可导致各种组织，特别是眼、肾、神经、心脏、血管等损伤。糖尿病分为1型糖尿病、2型糖尿病、妊娠期糖尿病和其他特殊类型糖尿病。不同类型的糖尿病病因和发病机制不同，临床表现也有所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糖尿病的病因复杂，主要包括遗传因素、环境因素和自身免疫等。典型症状为多饮、多尿、多食和消瘦，即“三多一少”，但不同类型和病程的糖尿病患者症状可能有所不同。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自身免疫等。遗传因素是指糖尿病具有家族聚集性，一级亲属患有糖尿病的人患病风险较高。环境因素包括不良的生活方式、缺乏运动、肥胖、长期压力等。自身免疫系统异常也可能导致胰岛细胞受损，进而引发糖尿病。典型症状为多饮、多尿、多食和消瘦，即“三多一少”，但不同类型和病程的糖尿病患者症状可能有所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糖尿病的并发症包括急性并发症和慢性并发症。急性并发症包括低血糖反应、高渗高血糖综合征等；慢性并发症包括心血管疾病、脑血管疾病、肾脏疾病、神经病变等。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并发症分为急性并发症和慢性并发症。急性并发症主要包括低血糖反应、高渗高血糖综合征等，这些并发症可能导致昏迷甚至危及生命。慢性并发症则包括心血管疾病、脑血管疾病、肾脏疾病、神经病变等，这些并发症可影响患者的多个器官和系统，严重影响患者的生活质量和预期寿命。因此，糖尿病患者需要定期进行体检和评估，及早发现和治疗并发症，以降低其对身体的损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通过定期监测血糖，可以及时了解患者的血糖控制情况，预防高血糖和低血糖的发生。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关注足部护理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糖尿病患者容易出现足部神经病变，足部护理可以预防足部溃疡和感染。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糖尿病是心血管疾病的高危因素，通过控制血糖和血脂，可以降低心血管疾病的风险。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为患者提供个性化的饮食建议，帮助患者控制血糖和体重。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鼓励患者进行适量的运动，提高身体代谢水平，改善血糖控制。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向患者传授糖尿病知识和技能，提高患者的自我管理能力。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关注患者情绪变化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糖尿病是一种慢性疾病，长期的疾病困扰容易导致患者的焦虑和抑郁情绪，心理护理可以帮助患者调整心态，积极面对疾病。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提高患者治疗依从性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通过心理护理，可以增强患者对治疗的信心和依从性，提高治疗效果。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促进患者社交互动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心理护理还可以促进患者之间的交流和互动，增强患者的社交支持。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合理控制饮食是糖尿病护理的关键，需注意食物的热量、营养素分配和餐次安排。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合理分配碳水化合物、蛋白质和脂肪的比例，多吃蔬菜、水果和全谷类食物。同时，注意餐次安排，保持定时定量的饮食习惯，避免暴饮暴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适当的运动有助于控制血糖水平，提高身体代谢能力，增强免疫力。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根据自身身体状况选择合适的运动方式，如散步、慢跑、太极拳等有氧运动。运动时应避免剧烈运动和过度疲劳，注意适量饮水和补充能量，避免低血糖反应。同时，运动前后应进行适当的热身和放松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https://d.book118.com/356210152020010042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2024-09-09T08:26:18.853</cp:lastPrinted>
  <dcterms:created xsi:type="dcterms:W3CDTF">2024-09-09T00:26:18Z</dcterms:created>
  <dcterms:modified xsi:type="dcterms:W3CDTF">2024-09-09T00:26:21Z</dcterms:modified>
</cp:coreProperties>
</file>