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10692-8C6D-4743-9457-8E6B9A6B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C141A-E5E0-43C2-9045-531B490C1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E65BB-8E3E-451B-960A-E8E0F636B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574C0-EDF2-41A2-8DD8-B3454D9D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69B89-8A67-4262-ABF6-368EF7043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7E587-9612-4272-B331-A1E1D0AB6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F3F16-075E-4F09-8040-4A67F0F69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06A12-FF53-4BBB-BEED-C2A9976D2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D1E1D-D191-4400-81F2-F1E65E488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DA326-96FF-4A70-8F14-22D2492B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AFEFE-1497-4EB2-ADFC-5DC8CFC08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11144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项目实施方法参考手册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项目团队组建与分工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变更管理流程及注意事项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质量保证体系建立与运行维护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项目实施是指将项目计划、设计、开发等前期工作成果转化为实际运行的过程，包括项目启动、执行、监控、收尾等一系列活动。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确保项目按照预定目标、时间、成本和质量要求顺利完成，实现项目价值和效益，满足干系人需求和期望。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明确项目目标、范围、干系人，组建项目团队，制定项目章程和初步计划。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根据项目计划开展各项实施工作，包括资源调配、任务分配、进度控制等。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对项目进度、成本、质量等进行跟踪和监控，及时发现问题并采取相应措施。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完成项目验收、总结、评估等工作，整理项目文档和经验教训。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良好的干系人管理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积极与项目干系人沟通协作，确保项目实施符合干系人需求和期望。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持续的监控和调整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对项目进度、成本、质量等进行持续监控，及时发现问题并调整实施策略。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科学的计划和管理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制定详细的项目计划，合理分配资源和时间，采用科学的管理方法和工具进行实施。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明确的目标和范围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确保项目目标和范围清晰明确，避免实施过程中出现目标偏离或范围蔓延。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有效的团队协作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建立高效的项目团队，明确成员角色和职责，促进团队协作和沟通。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项目团队组建与分工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提供专业技术支持，解决项目实施过程中的技术难题。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技术专家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市场营销专员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财务专员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负责项目的预算编制、成本控制和财务分析。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负责项目的整体规划、资源协调、进度控制和风险管理。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负责项目的市场调研、宣传推广和客户关系维护。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团队组成及角色定位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采用线上课程、线下培训、工作坊等多种形式，确保培训效果。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根据项目需求和团队成员的角色定位，制定选拔标准，包括专业技能、工作经验、沟通能力等。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针对团队成员的不足，制定个性化的培训计划，提升团队整体实力。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团队成员选拔与培训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2" r="161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建立明确的团队协作规则，包括任务分配、进度同步、信息共享等，确保团队成员之间的紧密合作。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定期召开项目会议，分享项目进展、交流经验教训，促进团队成员之间的沟通与交流。同时，建立有效的沟通渠道，如邮件、电话、即时通讯等，确保信息的及时传递。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对于项目实施过程中出现的冲突，采用积极、开放的态度进行解决。通过充分沟通、协商和调解等方式，化解团队内部的矛盾与分歧，确保项目的顺利进行。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制定项目里程碑计划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根据项目目标和范围，设定关键的时间节点和里程碑事件，构建项目总体框架。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估算任务时间和资源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对每项任务所需的时间和资源进行合理估算，为制定详细的项目计划提供依据。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分解项目任务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将项目可交付成果分解为具体的任务或活动，并确定各项任务之间的依赖关系和优先级。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明确项目目标和范围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确立项目的具体目标、预期成果和约束条件，明确项目的工作范围和可交付成果。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计划编制方法与步骤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制定详细时间表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根据任务分解和估算结果，制定详细的项目时间表，明确各项任务的开始和结束时间。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分配项目资源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根据项目需求和资源可用性，合理分配人力、物力、财力等资源，确保项目的顺利实施。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识别项目潜在的风险因素，制定相应的应对措施和风险管理计划，降低项目风险。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时间表和资源安排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https://d.book118.com/356211144114010045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2024-09-14T05:20:38.222</cp:lastPrinted>
  <dcterms:created xsi:type="dcterms:W3CDTF">2024-09-13T21:20:38Z</dcterms:created>
  <dcterms:modified xsi:type="dcterms:W3CDTF">2024-09-13T21:20:40Z</dcterms:modified>
</cp:coreProperties>
</file>