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E79AA-6CD0-4184-8B8D-B995FF338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AA883-C988-4C18-A089-B3624BDAC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365D4-26A0-4D1B-962B-CDCEE4754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FD333-0908-4454-B97B-6928F2225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1038CF-F8B0-4618-BEE4-F48DB26AC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E4C295-4396-4E2D-A96E-9A36BB5ED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99F326-260B-44C1-BD75-289432C5E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D990F-48B4-496D-B0C2-4AF068B8C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E3352-0110-41AB-A847-456A5F151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C78E3-282B-48EE-B0F0-7CBB22932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CCA10-F2A5-48D8-BE41-67291195B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212033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造口病人护理PPT课件\n## 1.造口病人的基本概念与分类\n### 1.1造口手术的定义与目的\n### 1.2造口类型及适用范围\n### 1.3造口病人的生活影响\n## 2.造口病人的护理需求\n### 2.1造口护理的重要性\n### 2.2造口病人的心理需求\n### 2.3造口病人的生活指导\n## 3.造口护理的基本原则与方法\n### 3.1造口护理的基本原则\n### 3.2造口护理的操作方法\n### 3.3造口护理的注意事项\n## 4.造口病人的并发症预防与处理\n### 4.1造口周围皮肤并发症的预防与处理\n### 4.2造口感染与漏液的预防与处理\n### 4.3造口狭窄与脱垂的预防与处理\n## 5.造口病人的营养支持与饮食指导\n### 5.1造口病人的营养需求\n### 5.2造口病人的饮食指导\n### 5.3造口病人的特殊饮食建议\n## 6.造口病人的心理护理与社会支持\n### 6.1造口病人的心理护理策略\n### 6.2造口病人的社会支持网络\n### 6.3造口病人的心理调适与康复\n## 7.造口病人的护理案例分析与讨论\n### 7.1成功造口护理案例分析\n### 7.2造口护理中的问题与挑战\n### 7.3造口护理的未来发展趋势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造口病人护理PPT课件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造口病人的基本概念与分类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造口手术的定义与目的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造口手术的定义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通过外科手术在患者体内创建一个开口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用于排泄体内废物或辅助进食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造口手术的目的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为患有肠道、泌尿道等疾病患者提供治疗手段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减轻患者痛苦，提高生活质量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为患者提供长期生存的可能性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造口类型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肠造口：用于排泄肠道废物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尿造口：用于排泄尿液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胃造口：用于辅助进食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适用范围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肠造口：适用于结肠癌、直肠癌、肠梗阻等患者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尿造口：适用于膀胱癌、肾衰竭、尿道狭窄等患者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胃造口：适用于食管癌、胃十二指肠溃疡、胃肠吻合口漏等患者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造口类型及适用范围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</a:t>
                </a:r>
                <a:endParaRPr/>
              </a:p>
            </p:txBody>
          </p:sp>
          <p:sp>
            <p:nvSpPr>
              <p:cNvPr id="3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需要学会如何护理造口   -可能需要调整饮食和生活习惯</a:t>
                </a:r>
                <a:endParaRPr/>
              </a:p>
            </p:txBody>
          </p:sp>
        </p:grpSp>
        <p:grpSp>
          <p:nvGrpSpPr>
            <p:cNvPr id="31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社交活动</a:t>
                </a:r>
                <a:endParaRPr/>
              </a:p>
            </p:txBody>
          </p:sp>
          <p:sp>
            <p:nvSpPr>
              <p:cNvPr id="3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可能需要避免某些社交场合   -可能需要向他人解释造口的存在</a:t>
                </a:r>
                <a:endParaRPr/>
              </a:p>
            </p:txBody>
          </p:sp>
        </p:grpSp>
        <p:grpSp>
          <p:nvGrpSpPr>
            <p:cNvPr id="31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1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心理影响</a:t>
                </a:r>
                <a:endParaRPr/>
              </a:p>
            </p:txBody>
          </p:sp>
          <p:sp>
            <p:nvSpPr>
              <p:cNvPr id="31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可能出现焦虑、抑郁等心理问题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需要家人和朋友的支持和理解</a:t>
                </a:r>
                <a:endParaRPr/>
              </a:p>
            </p:txBody>
          </p: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造口病人的生活影响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造口病人的护理需求</a:t>
            </a:r>
            <a:endParaRPr/>
          </a:p>
        </p:txBody>
      </p:sp>
      <p:sp>
        <p:nvSpPr>
          <p:cNvPr id="3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造口护理的重要性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2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保持造口周围皮肤的清洁和干燥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定期更换造口袋</a:t>
                </a:r>
                <a:endParaRPr/>
              </a:p>
            </p:txBody>
          </p:sp>
          <p:pic>
            <p:nvPicPr>
              <p:cNvPr id="3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2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2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防止泄漏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选择合适的造口袋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注意饮食和活动的注意事项</a:t>
                </a:r>
                <a:endParaRPr/>
              </a:p>
            </p:txBody>
          </p:sp>
          <p:pic>
            <p:nvPicPr>
              <p:cNvPr id="3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3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3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保护造口周围皮肤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使用适当的护肤产品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避免摩擦和压力</a:t>
                </a:r>
                <a:endParaRPr/>
              </a:p>
            </p:txBody>
          </p:sp>
          <p:pic>
            <p:nvPicPr>
              <p:cNvPr id="3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4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4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需要家人和朋友的支持和理解   -可能需要寻求专业心理咨询的帮助</a:t>
                </a:r>
                <a:endParaRPr/>
              </a:p>
            </p:txBody>
          </p:sp>
          <p:sp>
            <p:nvSpPr>
              <p:cNvPr id="34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需要了解造口护理的相关知识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需要了解如何处理造口相关的并发症</a:t>
                </a:r>
                <a:endParaRPr/>
              </a:p>
            </p:txBody>
          </p:sp>
          <p:sp>
            <p:nvSpPr>
              <p:cNvPr id="34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自尊需求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需要尊重自己的身体状况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需要树立自信，恢复正常生活</a:t>
                </a:r>
                <a:endParaRPr/>
              </a:p>
            </p:txBody>
          </p:sp>
          <p:sp>
            <p:nvSpPr>
              <p:cNvPr id="35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造口病人的心理需求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5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5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5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需要调整饮食结构，保证营养摄入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需要避免某些可能导致造口泄漏的食物</a:t>
                </a:r>
                <a:endParaRPr/>
              </a:p>
            </p:txBody>
          </p:sp>
          <p:sp>
            <p:nvSpPr>
              <p:cNvPr id="3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饮食指导</a:t>
                </a:r>
                <a:endParaRPr/>
              </a:p>
            </p:txBody>
          </p:sp>
        </p:grpSp>
        <p:grpSp>
          <p:nvGrpSpPr>
            <p:cNvPr id="36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6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需要注意活动强度，避免剧烈运动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需要避免长时间站立或坐着，防止造口周围皮肤受压</a:t>
                </a:r>
                <a:endParaRPr/>
              </a:p>
            </p:txBody>
          </p:sp>
          <p:sp>
            <p:nvSpPr>
              <p:cNvPr id="36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活动指导</a:t>
                </a:r>
                <a:endParaRPr/>
              </a:p>
            </p:txBody>
          </p:sp>
          <p:sp>
            <p:nvSpPr>
              <p:cNvPr id="36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6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6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需要学会如何向他人解释造口的存在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需要学会如何在社交场合中保护自己</a:t>
                </a:r>
                <a:endParaRPr/>
              </a:p>
            </p:txBody>
          </p:sp>
          <p:sp>
            <p:nvSpPr>
              <p:cNvPr id="36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社交指导</a:t>
                </a:r>
                <a:endParaRPr/>
              </a:p>
            </p:txBody>
          </p:sp>
          <p:sp>
            <p:nvSpPr>
              <p:cNvPr id="36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造口病人的生活指导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造口护理的基本原则与方法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定期清洗和更换造口袋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保持造口周围皮肤的清洁和干燥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保持清洁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定期观察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注意观察造口周围皮肤和分泌物的情况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如有异常，及时就医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合理饮食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需要调整饮食结构，保证营养摄入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需要避免某些可能导致造口泄漏的食物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造口护理的基本原则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更换造口袋</a:t>
                </a:r>
                <a:endParaRPr/>
              </a:p>
            </p:txBody>
          </p:sp>
          <p:sp>
            <p:nvSpPr>
              <p:cNvPr id="3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先清洗双手，准备好新的造口袋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轻柔地取下旧的造口袋，避免损伤皮肤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清洗造口周围皮肤，涂抹护肤产品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将新的造口袋贴在造口上，按压紧密</a:t>
                </a:r>
                <a:endParaRPr/>
              </a:p>
            </p:txBody>
          </p:sp>
        </p:grpSp>
        <p:grpSp>
          <p:nvGrpSpPr>
            <p:cNvPr id="3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清洗造口</a:t>
                </a:r>
                <a:endParaRPr/>
              </a:p>
            </p:txBody>
          </p:sp>
          <p:sp>
            <p:nvSpPr>
              <p:cNvPr id="3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使用温水和温和的洗涤剂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用柔软的毛巾轻轻擦拭造口周围皮肤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避免使用酒精和刺激性强的清洁剂</a:t>
                </a:r>
                <a:endParaRPr/>
              </a:p>
            </p:txBody>
          </p:sp>
        </p:grpSp>
        <p:grpSp>
          <p:nvGrpSpPr>
            <p:cNvPr id="3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观察造口</a:t>
                </a:r>
                <a:endParaRPr/>
              </a:p>
            </p:txBody>
          </p:sp>
          <p:sp>
            <p:nvSpPr>
              <p:cNvPr id="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注意观察造口周围皮肤和分泌物的情况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如有异常，及时就医</a:t>
                </a:r>
                <a:endParaRPr/>
              </a:p>
            </p:txBody>
          </p:sp>
        </p:grpSp>
      </p:grpSp>
      <p:pic>
        <p:nvPicPr>
          <p:cNvPr id="4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造口护理的操作方法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避免过度摩擦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选择合适的造口袋，避免摩擦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穿着宽松的衣服，避免压迫造口</a:t>
                </a:r>
                <a:endParaRPr/>
              </a:p>
            </p:txBody>
          </p:sp>
          <p:sp>
            <p:nvSpPr>
              <p:cNvPr id="5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保持干燥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使用防水的造口袋，避免泄漏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及时更换湿透的造口袋</a:t>
                </a:r>
                <a:endParaRPr/>
              </a:p>
            </p:txBody>
          </p:sp>
          <p:sp>
            <p:nvSpPr>
              <p:cNvPr id="5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注意饮食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避免食用容易导致造口泄漏的食物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保证营养摄入，促进身体恢复</a:t>
                </a:r>
                <a:endParaRPr/>
              </a:p>
            </p:txBody>
          </p:sp>
          <p:sp>
            <p:nvSpPr>
              <p:cNvPr id="5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造口护理的注意事项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造口病人的并发症预防与处理</a:t>
            </a:r>
            <a:endParaRPr/>
          </a:p>
        </p:txBody>
      </p:sp>
      <p:sp>
        <p:nvSpPr>
          <p:cNvPr id="6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预防策略</a:t>
                </a:r>
                <a:endParaRPr/>
              </a:p>
            </p:txBody>
          </p:sp>
          <p:sp>
            <p:nvSpPr>
              <p:cNvPr id="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使用适当的护肤产品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避免摩擦和压力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定期更换造口袋</a:t>
                </a:r>
                <a:endParaRPr/>
              </a:p>
            </p:txBody>
          </p:sp>
          <p:sp>
            <p:nvSpPr>
              <p:cNvPr id="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处理方法</a:t>
                </a:r>
                <a:endParaRPr/>
              </a:p>
            </p:txBody>
          </p:sp>
          <p:sp>
            <p:nvSpPr>
              <p:cNvPr id="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轻度皮肤红肿：使用护肤产品，保持皮肤干燥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皮肤溃疡：使用抗生素软膏，避免感染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皮肤过敏：更换护肤产品，寻求医生建议</a:t>
                </a:r>
                <a:endParaRPr/>
              </a:p>
            </p:txBody>
          </p:sp>
          <p:sp>
            <p:nvSpPr>
              <p:cNvPr id="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造口周围皮肤并发症的预防与处理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https://d.book118.com/356212033222010051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造口病人护理PPT课件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2024-09-17T21:08:52.987</cp:lastPrinted>
  <dcterms:created xsi:type="dcterms:W3CDTF">2024-09-17T13:08:53Z</dcterms:created>
  <dcterms:modified xsi:type="dcterms:W3CDTF">2024-09-17T13:08:54Z</dcterms:modified>
</cp:coreProperties>
</file>