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6EF57F5-C2A8-480B-B0E4-54B15BEE2A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F67393-A4A7-4A49-97F6-8AFC352841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3216C9A-7FCE-44D2-B4C7-7744F937BF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3D8CA07-7ED7-4541-8C1E-E101F17649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33CD8C9-623D-4FE7-9DD0-C70302B4402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2CFC983-E4E4-4930-BF79-A17C229B0AD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51983D3-D0C4-4EEE-B58D-6E790F95A24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0FD021-C765-4BF9-9F0E-AAEA0D4A25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6EAFEE9-4F0D-459F-9283-B02E8E307A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8D30B2-3859-4B16-A594-82868B7A95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CFD184-D935-4C2F-A431-D811FED8B4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6213204004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《金融学概论前言》ppt课件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金融学概述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金融市场与机构</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金融学的发展历程</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结语</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随着经济的发展和金融市场的不断扩大，金融学在国民经济和社会发展中扮演着越来越重要的角色。</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本课程旨在帮助学生了解金融学的基本概念、原理和方法，为进一步学习其他金融课程打下基础。</a:t>
            </a:r>
          </a:p>
        </p:txBody>
      </p:sp>
      <p:pic>
        <p:nvPicPr>
          <p:cNvPr id="7" name="Picture 7"/>
          <p:cNvPicPr>
            <a:picLocks noChangeAspect="1"/>
          </p:cNvPicPr>
          <p:nvPr/>
        </p:nvPicPr>
        <p:blipFill>
          <a:blip r:embed="rId2"/>
          <a:srcRect l="9585" r="958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85" r="958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85" r="958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金融学是研究货币、银行、保险、投资等领域的经济学科，与日常生活和经济活动密切相关。</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4966" r="14966"/>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引导学生了解金融业的发展趋势和未来发展方向，为其未来的职业发展提供帮助。</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掌握金融学的基本概念、原理和方法，了解金融市场的运作机制。</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培养学生的金融思维和实际操作能力，提高其分析和解决问题的能力。</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金融学概述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金融学是一门研究货币、信用、银行、证券、保险等方面经济关系的学科，它探讨如何有效地利用各种金融资源来实现经济和社会的发展目标。</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金融学的研究对象包括金融市场、金融机构、金融工具等，它涉及到货币的发行与回笼、存款的吸收与付出、贷款的发放与回收、外汇与金银的买卖等经济活动。</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金融学作为一门独立的学科，其发展经历了漫长的历史过程。从最初的货币兑换和保管，到现代的金融市场和金融机构，金融学的理论和实践不断丰富和发展。</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11836" r="11836"/>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l="11836" r="11836"/>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l="11845" r="11845"/>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金融学的定义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主要研究国家层面的货币、信用、银行等问题，探讨如何通过货币政策和金融监管等手段来调节宏观经济。</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宏观金融学</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主要研究个体层面的投资、融资、风险管理等问题，探讨如何通过市场机制来实现资源的有效配置。</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微观金融学</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主要研究国家之间的货币关系和国际金融市场等问题，探讨如何实现国际货币合作和资本流动的稳定。</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国际金融学</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主要研究个体行为对金融市场的影响，探讨如何理解和管理个体风险偏好和决策行为。</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行为金融学</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金融学的分类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833" r="15833"/>
          <a:stretch>
            <a:fillRect/>
          </a:stretch>
        </p:blipFill>
        <p:spPr>
          <a:xfrm>
            <a:off x="3369379" y="1610750"/>
            <a:ext cx="2457450" cy="2457450"/>
          </a:xfrm>
          <a:prstGeom prst="rect">
            <a:avLst/>
          </a:prstGeom>
        </p:spPr>
      </p:pic>
      <p:pic>
        <p:nvPicPr>
          <p:cNvPr id="3" name="Picture 3"/>
          <p:cNvPicPr>
            <a:picLocks noChangeAspect="1"/>
          </p:cNvPicPr>
          <p:nvPr/>
        </p:nvPicPr>
        <p:blipFill>
          <a:blip r:embed="rId3"/>
          <a:srcRect l="16667" r="16667"/>
          <a:stretch>
            <a:fillRect/>
          </a:stretch>
        </p:blipFill>
        <p:spPr>
          <a:xfrm>
            <a:off x="6391291" y="1610750"/>
            <a:ext cx="2457450" cy="2457450"/>
          </a:xfrm>
          <a:prstGeom prst="rect">
            <a:avLst/>
          </a:prstGeom>
        </p:spPr>
      </p:pic>
      <p:sp>
        <p:nvSpPr>
          <p:cNvPr id="4" name="AutoShape 4"/>
          <p:cNvSpPr/>
          <p:nvPr/>
        </p:nvSpPr>
        <p:spPr>
          <a:xfrm>
            <a:off x="3558348"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Freeform 5"/>
          <p:cNvSpPr/>
          <p:nvPr/>
        </p:nvSpPr>
        <p:spPr>
          <a:xfrm>
            <a:off x="3738188" y="2024673"/>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02045"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Freeform 7"/>
          <p:cNvSpPr/>
          <p:nvPr/>
        </p:nvSpPr>
        <p:spPr>
          <a:xfrm>
            <a:off x="8181885" y="2024673"/>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269241"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4449081" y="3867091"/>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291153"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Freeform 11"/>
          <p:cNvSpPr/>
          <p:nvPr/>
        </p:nvSpPr>
        <p:spPr>
          <a:xfrm>
            <a:off x="7470993" y="3867091"/>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63829" y="1610750"/>
            <a:ext cx="2553871" cy="1315135"/>
            <a:chOff x="763829" y="1610750"/>
            <a:chExt cx="2553871" cy="1315135"/>
          </a:xfrm>
        </p:grpSpPr>
        <p:sp>
          <p:nvSpPr>
            <p:cNvPr id="13" name="AutoShape 13"/>
            <p:cNvSpPr/>
            <p:nvPr/>
          </p:nvSpPr>
          <p:spPr>
            <a:xfrm>
              <a:off x="763829" y="1610750"/>
              <a:ext cx="2553871" cy="131513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金融学是现代经济体系的核心，它为实体经济提供必要的融资支持和服务，推动经济的发展。</a:t>
              </a:r>
              <a:endParaRPr lang="en-US" sz="1100"/>
            </a:p>
          </p:txBody>
        </p:sp>
      </p:grpSp>
      <p:grpSp>
        <p:nvGrpSpPr>
          <p:cNvPr id="14" name="Group 14"/>
          <p:cNvGrpSpPr/>
          <p:nvPr/>
        </p:nvGrpSpPr>
        <p:grpSpPr>
          <a:xfrm>
            <a:off x="8888726" y="1610750"/>
            <a:ext cx="2569478" cy="1377562"/>
            <a:chOff x="8888726" y="1610750"/>
            <a:chExt cx="2569478" cy="1377562"/>
          </a:xfrm>
        </p:grpSpPr>
        <p:sp>
          <p:nvSpPr>
            <p:cNvPr id="15" name="AutoShape 15"/>
            <p:cNvSpPr/>
            <p:nvPr/>
          </p:nvSpPr>
          <p:spPr>
            <a:xfrm>
              <a:off x="8888726" y="1610750"/>
              <a:ext cx="2569478" cy="13775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金融学的研究成果对于政府制定货币政策和金融监管政策具有重要的指导意义，它有助于提高政策的有效性和针对性。</a:t>
              </a:r>
              <a:endParaRPr lang="en-US" sz="1100"/>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金融学的重要性</a:t>
              </a:r>
            </a:p>
          </p:txBody>
        </p:sp>
      </p:grpSp>
      <p:sp>
        <p:nvSpPr>
          <p:cNvPr id="38" name="AutoShape 38"/>
          <p:cNvSpPr/>
          <p:nvPr/>
        </p:nvSpPr>
        <p:spPr>
          <a:xfrm>
            <a:off x="1957021" y="4386298"/>
            <a:ext cx="2552700" cy="117126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金融市场的稳定和健康发展对于防范和化解金融风险具有重要意义，它有助于维护国家经济的稳定和安全。</a:t>
            </a:r>
            <a:endParaRPr lang="en-US" sz="1100"/>
          </a:p>
        </p:txBody>
      </p:sp>
      <p:sp>
        <p:nvSpPr>
          <p:cNvPr id="39" name="AutoShape 39"/>
          <p:cNvSpPr/>
          <p:nvPr/>
        </p:nvSpPr>
        <p:spPr>
          <a:xfrm>
            <a:off x="7830517" y="4406623"/>
            <a:ext cx="2552700" cy="141997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金融学的发展对于培养高素质的金融人才也具有重要意义，它有助于推动金融行业的创新和发展。</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金融市场与机构</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https://d.book118.com/356213204004010033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44</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2024-09-01T10:21:30.018</cp:lastPrinted>
  <dcterms:created xsi:type="dcterms:W3CDTF">2024-09-01T02:21:30Z</dcterms:created>
  <dcterms:modified xsi:type="dcterms:W3CDTF">2024-09-01T02:21:32Z</dcterms:modified>
</cp:coreProperties>
</file>