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474E5E-4D52-4B86-8AA5-3180DF40A1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0C190C-3CF9-47CD-B925-1BFAEA3D2B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C3364B-88B7-4A93-8F72-4190DE684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6D58F5-5064-4A00-B102-0AEF56C5C6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2D3191-B4D8-42A6-82B9-D05E9BD4B1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2CCE07-FC11-4574-876E-8CD768FB71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33DC3F-6866-4A17-B8CB-3A8375361E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46699B-2A58-460F-95CA-A9EFDF00A4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68305E-7E78-4CDB-8663-F3E8AEBACD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5F1EFD-31D6-4822-ACBC-241AF4443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2AC329-AE3B-4B56-98FC-715A84F852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214021012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《我国的社会保障》集体备课课件</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社会保障概述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我国社会保障制度</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社会保障政策与实践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社会保障基金管理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社会保障与经济发展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社会保障的挑战与对策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社会保障概述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社会保障是指国家和社会在通过立法对国民收入进行分配和再分配，对社会成员特别是生活有特殊困难的人们的基本生活权利给予保障的社会安全制度。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社会保障是劳动力再生产的保护器；社会保障是社会发展的稳定器；社会保障是经济发展的调节器。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社会保障的定义与功能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社会保险：社会保障的基本目标，指由国家依法建立的，使劳动者在年老、患病、伤残、生育和失业时，能够从社会获得物质帮助的制度。从一定意义上讲，这是一种从摇篮到坟墓的生命保险，包括生育保险、基本医疗保险、失业保险、工伤保险、养老保险和死亡丧葬待遇等。</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社会福利：这是社会保障的最高目标，旨在改善和提高社会成员的生活质量，受国家经济发展的制约。</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社会救济：是社会保障的最低目标，指国家通过国民收入的再分配对因自然灾害或其他经济、社会原因而无法维持最低生活水平的社会成员给予救助，以保障其最低生活水平的制度。</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社会优抚：社会保障的特殊目标，如对军人及其家属、烈士家属等，他们与国家的安全相关，必须享有特殊的保障政策。</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社会保障的体系结构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社会保障制度起源于19世纪末的欧洲工业社会，1601年英国女王颁行了世界上第一部《济贫法》，这是现代社会保障制度的萌芽。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917" r="159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现代社会保障制度的核心部分是为劳动者提供社会保险，第一个建立社会保险制度的国家是德国。此后，工业国家纷纷效仿德国，积极筹建社会保险制度。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1935年美国国会通过了综合性的《社会保障法》，“社会保障”一词由此产生，它标志着现代社会保障制度的形成。目前社会保障制度已逐步被世界许多国家接受，并相继建立起了自己的社会保障制度。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我国社会保障制度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1959" b="1195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5461" b="1546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养老保险制度</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基本养老保险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覆盖全体城乡居民，实行社会统筹与个人账户相结合的制度模式，保障老年人基本生活。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企业年金和职业年金</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作为基本养老保险的补充，由企业和机关事业单位自主建立，提高职工退休后的生活水平。</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个人储蓄性养老保险</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鼓励个人通过储蓄、投资等方式积累养老资金，满足多层次、个性化的养老需求。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包括职工基本医疗保险和城乡居民基本医疗保险，覆盖全体城乡居民，保障基本医疗需求。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基本医疗保险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2667" b="2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大病保险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医疗救助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833" r="12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对基本医疗保险报销后的高额医疗费用进行再次报销，减轻重大疾病患者的经济负担。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对贫困人口和低收入人群给予医疗救助，保障其获得基本医疗卫生服务。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医疗保险制度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625" b="9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失业保险金</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对符合条件的失业人员发放失业保险金，保障其基本生活。</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预防失业和促进就业</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通过提供职业培训、职业介绍等服务，帮助失业人员尽快重新就业。</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失业救助</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对特别困难的失业人员给予额外的救助和帮扶。</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失业保险制度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208" r="172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对工伤事故进行认定，对工伤职工的劳动能力进行鉴定，确定相应的工伤保险待遇。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工伤认定和劳动能力鉴定</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包括医疗救治、伤残津贴、一次性工伤医疗补助金等，保障工伤职工的基本生活和医疗需求。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工伤保险待遇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通过加强工伤预防、提供康复服务等方式，降低工伤事故发生率，帮助工伤职工恢复劳动能力。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工伤预防和康复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工伤保险制度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对生育相关的医疗费用进行报销，减轻生育家庭的经济负担。</a:t>
            </a:r>
          </a:p>
        </p:txBody>
      </p:sp>
      <p:pic>
        <p:nvPicPr>
          <p:cNvPr id="4" name="Picture 4"/>
          <p:cNvPicPr>
            <a:picLocks noChangeAspect="1"/>
          </p:cNvPicPr>
          <p:nvPr/>
        </p:nvPicPr>
        <p:blipFill>
          <a:blip r:embed="rId2"/>
          <a:srcRect l="10000" r="10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1417" r="1141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0000" r="10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生育医疗费用报销</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对符合条件的生育女职工发放生育津贴，保障其基本生活和生育权益。</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生育津贴</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提供生育咨询、孕产期保健等服务，加强生育管理和监督。</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生育服务和管理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生育保险制度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社会保障政策与实践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917" r="16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社会保障政策的制定与实施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政府主导，多部门协作，确保政策的科学性、合理性和可行性。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社会保障政策的目标与原则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确保社会成员基本生活，维护社会稳定，促进经济发展。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社会保障政策的主要内容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社会保险、社会救助、社会福利、社会优抚等。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社会保障政策分析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https://d.book118.com/356214021012010043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2024-09-10T19:51:09.806</cp:lastPrinted>
  <dcterms:created xsi:type="dcterms:W3CDTF">2024-09-10T11:51:09Z</dcterms:created>
  <dcterms:modified xsi:type="dcterms:W3CDTF">2024-09-10T11:51:12Z</dcterms:modified>
</cp:coreProperties>
</file>