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591E7F-0972-46E8-9A10-C28DB7FCB6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04C1A5-3D7B-480C-9065-5F9E949A5C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ADFBC6-BDCF-4653-AFF9-9D11566910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59B839-E59A-433E-811D-77EAC319F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20970F-BADC-45B5-B522-9F6E44AB0C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20A3791-CA71-4F5B-9EC8-81F4E5D87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E62F4AB-A1A8-4BC1-AAF3-B5DC4EBA38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3B955F-07C2-4E3F-BF54-05508460AA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7F8639-01F4-48DA-B137-B46FA5A5FF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270326-6DEA-430E-A724-799C5AEE2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E1DDAF-4F8E-4AE0-A7CB-585E6AFDF7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6221155233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孕妇饮食8大忌\n## 1.孕妇饮食禁忌的重要性及影响\n### 1.1孕妇饮食禁忌对胎儿健康的影响\n### 1.2孕妇饮食禁忌对孕妇自身健康的影响\n### 1.3孕妇饮食禁忌对家庭和社会的影响\n## 2.孕妇饮食禁忌之食品添加剂\n### 2.1食品添加剂的种类及来源\n### 2.2食品添加剂对孕妇及胎儿的危害\n### 2.3如何避免摄入过多的食品添加剂\n## 3.孕妇饮食禁忌之高糖高盐食品\n### 3.1高糖高盐食品的危害及原因\n### 3.2孕妇摄入高糖高盐食品的风险\n### 3.3孕妇如何控制糖盐摄入\n## 4.孕妇饮食禁忌之油炸烧烤食品\n### 4.1油炸烧烤食品的危害及原因\n### 4.2孕妇摄入油炸烧烤食品的风险\n### 4.3孕妇如何减少油炸烧烤食品的摄入\n## 5.孕妇饮食禁忌之过敏性食物\n### 5.1过敏性食物的种类及原因\n### 5.2孕妇摄入过敏性食物的风险\n### 5.3孕妇如何避免摄入过敏性食物\n## 6.孕妇饮食禁忌之高咖啡因食品\n### 6.1高咖啡因食品的危害及原因\n### 6.2孕妇摄入高咖啡因食品的风险\n### 6.3孕妇如何控制咖啡因摄入\n## 7.孕妇饮食禁忌之烟酒\n### 7.1烟酒对孕妇及胎儿的危害\n### 7.2孕妇吸烟饮酒的风险\n### 7.3孕妇如何戒烟戒酒\n## 8.孕妇饮食禁忌之生食及未熟食品\n### 8.1生食及未熟食品的危害及原因\n### 8.2孕妇摄入生食及未熟食品的风险\n### 8.3孕妇如何确保食品安全烹饪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孕妇饮食8大忌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9955"/>
            <a:ext cx="375424" cy="646331"/>
          </a:xfrm>
        </p:spPr>
        <p:txBody>
          <a:bodyPr/>
          <a:lstStyle/>
          <a:p>
            <a:r>
              <a:rPr lang="en-US" smtClean="0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614571" y="580667"/>
            <a:ext cx="184731" cy="369332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孕妇饮食禁忌的重要性及影响</a:t>
            </a:r>
            <a:endParaRPr/>
          </a:p>
        </p:txBody>
      </p:sp>
      <p:sp>
        <p:nvSpPr>
          <p:cNvPr id="13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71" name="组合 270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72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7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胎儿发育所需营养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孕妇摄入充足的营养素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胎儿才能健康成长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避免畸形、智力低下等问题</a:t>
                </a:r>
                <a:endParaRPr/>
              </a:p>
            </p:txBody>
          </p:sp>
          <p:sp>
            <p:nvSpPr>
              <p:cNvPr id="275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76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7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胎儿排毒能力较弱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孕妇摄入有害物质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胎儿容易积累毒素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影响生长发育</a:t>
                </a:r>
                <a:endParaRPr/>
              </a:p>
            </p:txBody>
          </p:sp>
          <p:sp>
            <p:nvSpPr>
              <p:cNvPr id="279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0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8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胎儿饮食习惯的养成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孕妇饮食结构合理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胎儿养成良好的饮食习惯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预防肥胖、糖尿病等慢性病</a:t>
                </a:r>
                <a:endParaRPr/>
              </a:p>
            </p:txBody>
          </p:sp>
          <p:sp>
            <p:nvSpPr>
              <p:cNvPr id="283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孕妇饮食禁忌对胎儿健康的影响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43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344" name="组合 343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345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34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孕妇身体状况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4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孕期反应、身体不适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饮食禁忌合理安排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缓解不适、保持健康</a:t>
                </a:r>
                <a:endParaRPr/>
              </a:p>
            </p:txBody>
          </p:sp>
          <p:sp>
            <p:nvSpPr>
              <p:cNvPr id="348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49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35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孕妇营养需求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5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孕期营养需求增加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饮食禁忌确保摄入充足营养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预防贫血、缺钙等问题</a:t>
                </a:r>
                <a:endParaRPr/>
              </a:p>
            </p:txBody>
          </p:sp>
          <p:sp>
            <p:nvSpPr>
              <p:cNvPr id="352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353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35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孕妇体重管理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5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孕期体重增长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饮食禁忌控制热量摄入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预防妊娠糖尿病、高血压等并发症</a:t>
                </a:r>
                <a:endParaRPr/>
              </a:p>
            </p:txBody>
          </p:sp>
          <p:sp>
            <p:nvSpPr>
              <p:cNvPr id="356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孕妇饮食禁忌对孕妇自身健康的影响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59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0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1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62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363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364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365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孕妇饮食禁忌合理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胎儿健康成长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家庭关系和谐、幸福</a:t>
                </a:r>
                <a:endParaRPr/>
              </a:p>
            </p:txBody>
          </p:sp>
          <p:sp>
            <p:nvSpPr>
              <p:cNvPr id="366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家庭关系和谐</a:t>
                </a:r>
                <a:endParaRPr/>
              </a:p>
            </p:txBody>
          </p:sp>
        </p:grpSp>
        <p:grpSp>
          <p:nvGrpSpPr>
            <p:cNvPr id="367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368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社会责任</a:t>
                </a:r>
                <a:endParaRPr/>
              </a:p>
            </p:txBody>
          </p:sp>
          <p:sp>
            <p:nvSpPr>
              <p:cNvPr id="369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孕妇饮食禁忌科学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胎儿健康成长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提高国民素质、减轻社会负担</a:t>
                </a:r>
                <a:endParaRPr/>
              </a:p>
            </p:txBody>
          </p:sp>
        </p:grpSp>
        <p:grpSp>
          <p:nvGrpSpPr>
            <p:cNvPr id="370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371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胎儿未来生活质量</a:t>
                </a:r>
                <a:endParaRPr/>
              </a:p>
            </p:txBody>
          </p:sp>
          <p:sp>
            <p:nvSpPr>
              <p:cNvPr id="372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孕妇饮食禁忌合理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胎儿健康成长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提高胎儿未来生活质量、预防慢性病</a:t>
                </a:r>
                <a:endParaRPr/>
              </a:p>
            </p:txBody>
          </p:sp>
        </p:grpSp>
      </p:grpSp>
      <p:sp>
        <p:nvSpPr>
          <p:cNvPr id="3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孕妇饮食禁忌对家庭和社会的影响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74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75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76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7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孕妇饮食禁忌之食品添加剂</a:t>
            </a:r>
            <a:endParaRPr/>
          </a:p>
        </p:txBody>
      </p:sp>
      <p:sp>
        <p:nvSpPr>
          <p:cNvPr id="37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81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82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383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384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5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食品添加剂种类繁多</a:t>
                </a:r>
                <a:endParaRPr/>
              </a:p>
            </p:txBody>
          </p:sp>
          <p:sp>
            <p:nvSpPr>
              <p:cNvPr id="386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防腐剂、色素、香精等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来源于食品加工过程中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延长保质期、改善口感等目的</a:t>
                </a:r>
                <a:endParaRPr/>
              </a:p>
            </p:txBody>
          </p:sp>
        </p:grpSp>
        <p:grpSp>
          <p:nvGrpSpPr>
            <p:cNvPr id="387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388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食品添加剂安全性</a:t>
                </a:r>
                <a:endParaRPr/>
              </a:p>
            </p:txBody>
          </p:sp>
          <p:sp>
            <p:nvSpPr>
              <p:cNvPr id="39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部分食品添加剂安全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但部分存在潜在风险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孕妇摄入需谨慎</a:t>
                </a:r>
                <a:endParaRPr/>
              </a:p>
            </p:txBody>
          </p:sp>
        </p:grpSp>
        <p:grpSp>
          <p:nvGrpSpPr>
            <p:cNvPr id="391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392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3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食品添加剂监管</a:t>
                </a:r>
                <a:endParaRPr/>
              </a:p>
            </p:txBody>
          </p:sp>
          <p:sp>
            <p:nvSpPr>
              <p:cNvPr id="394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国家加强食品添加剂监管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规定使用范围和限量标准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保障食品安全</a:t>
                </a:r>
                <a:endParaRPr/>
              </a:p>
            </p:txBody>
          </p:sp>
        </p:grpSp>
      </p:grpSp>
      <p:sp>
        <p:nvSpPr>
          <p:cNvPr id="3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食品添加剂的种类及来源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9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398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399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40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孕妇摄入过多食品添加剂</a:t>
                </a:r>
                <a:endParaRPr/>
              </a:p>
            </p:txBody>
          </p:sp>
          <p:sp>
            <p:nvSpPr>
              <p:cNvPr id="40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影响孕妇健康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导致消化系统不适、过敏反应等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影响胎儿生长发育</a:t>
                </a:r>
                <a:endParaRPr/>
              </a:p>
            </p:txBody>
          </p:sp>
        </p:grpSp>
        <p:grpSp>
          <p:nvGrpSpPr>
            <p:cNvPr id="402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40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胎儿积累毒素</a:t>
                </a:r>
                <a:endParaRPr/>
              </a:p>
            </p:txBody>
          </p:sp>
          <p:sp>
            <p:nvSpPr>
              <p:cNvPr id="40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孕妇摄入含有潜在风险食品添加剂的食品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胎儿容易积累毒素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影响生长发育、智力发育等</a:t>
                </a:r>
                <a:endParaRPr/>
              </a:p>
            </p:txBody>
          </p:sp>
        </p:grpSp>
        <p:grpSp>
          <p:nvGrpSpPr>
            <p:cNvPr id="405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40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食品添加剂致畸风险</a:t>
                </a:r>
                <a:endParaRPr/>
              </a:p>
            </p:txBody>
          </p:sp>
          <p:sp>
            <p:nvSpPr>
              <p:cNvPr id="40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部分食品添加剂致畸风险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孕妇摄入需谨慎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避免胎儿畸形</a:t>
                </a:r>
                <a:endParaRPr/>
              </a:p>
            </p:txBody>
          </p:sp>
        </p:grpSp>
      </p:grpSp>
      <p:sp>
        <p:nvSpPr>
          <p:cNvPr id="4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食品添加剂对孕妇及胎儿的危害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10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411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412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413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尽量选择新鲜、天然的食材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避免使用加工食品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降低食品添加剂摄入</a:t>
                </a:r>
                <a:endParaRPr/>
              </a:p>
            </p:txBody>
          </p:sp>
          <p:sp>
            <p:nvSpPr>
              <p:cNvPr id="4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选择天然食材</a:t>
                </a:r>
                <a:endParaRPr/>
              </a:p>
            </p:txBody>
          </p:sp>
        </p:grpSp>
        <p:grpSp>
          <p:nvGrpSpPr>
            <p:cNvPr id="416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417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孕期补充营养素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满足孕妇及胎儿需求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减少食品添加剂摄入</a:t>
                </a:r>
                <a:endParaRPr/>
              </a:p>
            </p:txBody>
          </p:sp>
          <p:sp>
            <p:nvSpPr>
              <p:cNvPr id="418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孕期营养补充</a:t>
                </a:r>
                <a:endParaRPr/>
              </a:p>
            </p:txBody>
          </p:sp>
          <p:sp>
            <p:nvSpPr>
              <p:cNvPr id="419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420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421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了解国家食品安全标准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购买符合标准的食品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避免摄入过多食品添加剂</a:t>
                </a:r>
                <a:endParaRPr/>
              </a:p>
            </p:txBody>
          </p:sp>
          <p:sp>
            <p:nvSpPr>
              <p:cNvPr id="422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国家食品安全标准</a:t>
                </a:r>
                <a:endParaRPr/>
              </a:p>
            </p:txBody>
          </p:sp>
          <p:sp>
            <p:nvSpPr>
              <p:cNvPr id="423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4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如何避免摄入过多的食品添加剂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孕妇饮食禁忌之高糖高盐食品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高糖高盐食品的危害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增加孕妇及胎儿患病风险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影响孕妇体重管理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导致胎儿发育不良、肥胖等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高糖高盐食品的原因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食品加工过程中添加糖盐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口感偏好导致摄入过多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不良饮食习惯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高糖高盐食品的危害及原因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" name="组合 28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30" name="组合 29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31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孕妇患妊娠糖尿病风险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高糖食品摄入过多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导致孕妇血糖升高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增加妊娠糖尿病风险</a:t>
                </a:r>
                <a:endParaRPr/>
              </a:p>
            </p:txBody>
          </p:sp>
          <p:pic>
            <p:nvPicPr>
              <p:cNvPr id="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5" name="组合 34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36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孕妇患高血压风险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高盐食品摄入过多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导致孕妇血压升高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增加患高血压风险</a:t>
                </a:r>
                <a:endParaRPr/>
              </a:p>
            </p:txBody>
          </p:sp>
          <p:pic>
            <p:nvPicPr>
              <p:cNvPr id="39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40" name="组合 39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41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胎儿发育不良风险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高糖高盐食品影响胎儿营养摄入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导致胎儿发育不良、畸形等</a:t>
                </a:r>
                <a:endParaRPr/>
              </a:p>
            </p:txBody>
          </p:sp>
          <p:pic>
            <p:nvPicPr>
              <p:cNvPr id="44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孕妇摄入高糖高盐食品的风险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7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48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49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孕期营养指导</a:t>
                </a:r>
                <a:endParaRPr/>
              </a:p>
            </p:txBody>
          </p:sp>
          <p:sp>
            <p:nvSpPr>
              <p:cNvPr id="50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孕期营养指导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了解孕妇糖盐摄入需求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合理控制糖盐摄入</a:t>
                </a:r>
                <a:endParaRPr/>
              </a:p>
            </p:txBody>
          </p:sp>
        </p:grpSp>
        <p:grpSp>
          <p:nvGrpSpPr>
            <p:cNvPr id="51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5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饮食习惯养成</a:t>
                </a:r>
                <a:endParaRPr/>
              </a:p>
            </p:txBody>
          </p:sp>
          <p:sp>
            <p:nvSpPr>
              <p:cNvPr id="53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养成清淡饮食的习惯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减少糖盐摄入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有益于孕妇及胎儿健康</a:t>
                </a:r>
                <a:endParaRPr/>
              </a:p>
            </p:txBody>
          </p:sp>
        </p:grpSp>
        <p:grpSp>
          <p:nvGrpSpPr>
            <p:cNvPr id="54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55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食品选择</a:t>
                </a:r>
                <a:endParaRPr/>
              </a:p>
            </p:txBody>
          </p:sp>
          <p:sp>
            <p:nvSpPr>
              <p:cNvPr id="5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选择低糖低盐食品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避免高糖高盐食品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保障孕妇及胎儿健康</a:t>
                </a:r>
                <a:endParaRPr/>
              </a:p>
            </p:txBody>
          </p:sp>
        </p:grpSp>
      </p:grpSp>
      <p:pic>
        <p:nvPicPr>
          <p:cNvPr id="57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孕妇如何控制糖盐摄入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59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60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61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孕妇饮食禁忌之油炸烧烤食品</a:t>
            </a:r>
            <a:endParaRPr/>
          </a:p>
        </p:txBody>
      </p:sp>
      <p:sp>
        <p:nvSpPr>
          <p:cNvPr id="6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油炸烧烤食品的危害及原因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67" name="组合 66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68" name="组合 67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6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油炸烧烤食品的危害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高热量、高脂肪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增加孕妇及胎儿患病风险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影响孕妇体重管理</a:t>
                </a:r>
                <a:endParaRPr/>
              </a:p>
            </p:txBody>
          </p:sp>
          <p:pic>
            <p:nvPicPr>
              <p:cNvPr id="7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73" name="组合 72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7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油炸烧烤食品的原因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口感偏好导致摄入过多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不良饮食习惯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社交场合难以拒绝</a:t>
                </a:r>
                <a:endParaRPr/>
              </a:p>
            </p:txBody>
          </p:sp>
          <p:pic>
            <p:nvPicPr>
              <p:cNvPr id="7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79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80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81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8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高热量食品摄入过多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导致孕妇血糖升高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增加妊娠糖尿病风险</a:t>
                </a:r>
                <a:endParaRPr/>
              </a:p>
            </p:txBody>
          </p:sp>
          <p:sp>
            <p:nvSpPr>
              <p:cNvPr id="8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孕妇患妊娠糖尿病风险</a:t>
                </a:r>
                <a:endParaRPr/>
              </a:p>
            </p:txBody>
          </p:sp>
        </p:grpSp>
        <p:grpSp>
          <p:nvGrpSpPr>
            <p:cNvPr id="84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8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高脂肪食品摄入过多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导致孕妇血压升高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增加患高血压风险</a:t>
                </a:r>
                <a:endParaRPr/>
              </a:p>
            </p:txBody>
          </p:sp>
          <p:sp>
            <p:nvSpPr>
              <p:cNvPr id="8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孕妇患高血压风险</a:t>
                </a:r>
                <a:endParaRPr/>
              </a:p>
            </p:txBody>
          </p:sp>
        </p:grpSp>
        <p:grpSp>
          <p:nvGrpSpPr>
            <p:cNvPr id="87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8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高热量食品影响胎儿营养摄入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导致胎儿发育不良、畸形等</a:t>
                </a:r>
                <a:endParaRPr/>
              </a:p>
            </p:txBody>
          </p:sp>
          <p:sp>
            <p:nvSpPr>
              <p:cNvPr id="8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胎儿发育不良风险</a:t>
                </a:r>
                <a:endParaRPr/>
              </a:p>
            </p:txBody>
          </p:sp>
        </p:grpSp>
      </p:grpSp>
      <p:pic>
        <p:nvPicPr>
          <p:cNvPr id="90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91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92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93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9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孕妇摄入油炸烧烤食品的风险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孕妇如何减少油炸烧烤食品的摄入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97" name="组合 96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98" name="组合 97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9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0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孕期营养指导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0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孕期营养指导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了解孕妇热量摄入需求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合理控制油炸烧烤食品摄入</a:t>
                </a:r>
                <a:endParaRPr/>
              </a:p>
            </p:txBody>
          </p:sp>
          <p:pic>
            <p:nvPicPr>
              <p:cNvPr id="10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03" name="组合 102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10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0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饮食习惯养成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养成清淡饮食的习惯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减少油炸烧烤食品摄入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有益于孕妇及胎儿健康</a:t>
                </a:r>
                <a:endParaRPr/>
              </a:p>
            </p:txBody>
          </p:sp>
          <p:pic>
            <p:nvPicPr>
              <p:cNvPr id="10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08" name="组合 107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10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1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食品选择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1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选择低热量、低脂肪食品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避免油炸烧烤食品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保障孕妇及胎儿健康</a:t>
                </a:r>
                <a:endParaRPr/>
              </a:p>
            </p:txBody>
          </p:sp>
          <p:pic>
            <p:nvPicPr>
              <p:cNvPr id="11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https://d.book118.com/356221155233010054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172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7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孕妇饮食8大忌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2024-09-22T06:19:31.651</cp:lastPrinted>
  <dcterms:created xsi:type="dcterms:W3CDTF">2024-09-21T22:19:31Z</dcterms:created>
  <dcterms:modified xsi:type="dcterms:W3CDTF">2024-09-21T22:19:33Z</dcterms:modified>
</cp:coreProperties>
</file>