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2116DC-7382-4CFA-9D7D-CFF90045D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06DE0D-86EF-4279-B116-9B5B6A046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36181F-30A3-4E9C-857E-33912A3F9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10EE31-B62A-457B-9EB4-2D2B1F1EF8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E1719D-8C0B-46E7-B7E4-4EB1657D27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DB7D6F-77A5-48DD-8178-F78A71353E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26E169-3361-4306-B5AE-7FA28FE807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853EDF-9F52-4159-B8B1-D7482922F8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18C548-1917-4B56-B063-DC795BE87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FE43D2-C849-4069-B0C1-3F7C6E3529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6D8A74-D04C-4FF4-9260-378E1FAAF9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2205423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管理学-控制的类型与过程</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控制概述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前馈控制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过程控制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反馈控制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控制过程与策略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控制系统设计与实施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管理学-控制类型与过程总结与展望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控制概述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控制是管理过程中的一项重要职能，旨在确保组织实际绩效与计划目标保持一致。通过监督、比较和纠正偏差，控制有助于组织实现既定目标。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控制定义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控制在管理中具有至关重要的作用。首先，它有助于确保组织按照计划目标进行运营。其次，控制能够及时发现并纠正实际绩效与计划目标之间的偏差，从而避免资源浪费和效率低下。最后，控制有助于提高组织对外部环境变化的适应能力，确保组织在竞争激烈的市场中保持领先地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控制目标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控制的主要目标是确保组织实现既定目标，提高运营效率并降低风险。具体而言，控制目标包括确保资源有效利用、提高产品质量、增强客户满意度、降低运营成本等。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控制原则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实现有效的控制，需要遵循一些基本原则。首先，控制应具有明确的目标和标准，以便对实际绩效进行准确的衡量和评估。其次，控制应具有灵活性，能够适应组织内外部环境的变化。此外，控制还应具有经济性，即在实现控制目标的同时，尽量降低控制成本。</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前馈控制是一种预防性控制方法，它在工作开始之前就对可能产生的偏差进行预测和纠正。前馈控制的特点在于其预见性和主动性，能够提前发现并解决问题，从而避免或减少损失。</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过程控制是一种同步性控制方法，它在工作进行过程中实施监督和控制，以确保工作按照计划顺利进行。过程控制的特点在于其及时性和连续性，能够随时发现并纠正偏差，确保工作按照既定目标进行。</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馈控制是一种事后性控制方法，它在工作完成之后对结果进行衡量和评估，并根据评估结果采取相应措施进行纠正。反馈控制的特点在于其客观性和准确性，能够对工作结果进行客观评价并提供改进建议。然而，反馈控制可能存在一定的滞后性，因为它是在工作完成之后才进行评估和纠正的。</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前馈控制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过程控制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反馈控制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控制类型及其特点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前馈控制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前馈控制是一种面向未来的控制方法，它通过对系统输入或干扰的测量，在输出受到影响之前就采取相应的措施，以预防或减少偏差的产生。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前馈控制能够提前预测并纠正潜在问题，从而提高系统的稳定性和性能。它有助于减少系统波动、提高产品质量、降低成本并增强企业的竞争力。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前馈控制概念及作用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前馈控制作用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前馈控制定义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灵敏度分析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通过分析系统参数变化对输出结果的影响程度，识别关键参数并对其进行重点监控和调整。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预测方法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通过收集和分析历史数据，运用统计学、机器学习等方法建立预测模型，预测未来可能出现的偏差。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仿真技术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利用计算机仿真技术模拟系统的运行过程，以发现潜在问题和优化控制策略。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前馈控制方法与技术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前馈控制优缺点分析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预防性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前馈控制能够在问题发生之前就采取措施，避免或减少偏差的产生。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主动性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前馈控制通过对系统输入或干扰的测量来主动调整系统，使其保持稳定和高效运行。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灵活性：前馈控制可以根据不同的系统和应用场景采用不同的方法和技术，具有较强的适应性。</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3619" b="3619"/>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前馈控制优缺点分析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依赖性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前馈控制的效果很大程度上依赖于预测模型的准确性和可靠性。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时滞性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由于需要对系统输入或干扰进行测量和分析，前馈控制可能存在一定的时间延迟。</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成本较高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实施前馈控制需要投入大量的人力、物力和财力进行数据采集、模型建立和维护等工作。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前馈控制优缺点分析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过程控制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过程控制定义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过程控制是通过对组织或系统运作过程中的各个环节和要素进行实时的监视、测量、比较和调整，以确保其按照预定的目标和方法进行，最终实现预期结果的一系列管理活动。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过程控制作用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过程控制是管理学中的重要环节，它有助于确保组织或系统的稳定性和一致性，提高运作效率和效果，减少浪费和失误，增强对外部环境的适应性和应变能力。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563" r="22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过程控制概念及作用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496" r="27496"/>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预防性控制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在过程开始之前设定明确的标准和规则，预防可能出现的问题和偏差。例如，制定详细的工作流程、操作规范和质量标准等。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现场控制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通过对现场实时的监视和测量，及时发现并纠正过程中的问题和偏差。例如，使用各种传感器、仪表和自动化设备对生产过程进行实时监控和调整。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反馈控制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在过程结束后，通过对结果的分析和比较，找出实际结果与预期目标之间的差距，并采取措施进行改进。例如，进行质量审计、客户满意度调查和绩效评估等。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过程控制方法与技术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通过过程控制，可以确保组织或系统的运作按照预定的目标和方法进行，减少波动和变化，提高稳定性和一致性。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提高效率和效果</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过程控制有助于优化资源配置，减少浪费和失误，提高运作效率和效果。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提高稳定性和一致性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过程控制优缺点分析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过程控制优缺点分析</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僵化性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过度强调过程控制可能导致组织或系统变得僵化和不灵活，难以应对快速变化的环境和需求。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高成本</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实施过程控制需要投入大量的人力、物力和财力资源，可能导致成本增加。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抑制创新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过于严格的过程控制可能抑制员工的创新精神和积极性，不利于组织的长期发展。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过程控制优缺点分析</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https://d.book118.com/356222054235010050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2024-09-16T11:44:35.900</cp:lastPrinted>
  <dcterms:created xsi:type="dcterms:W3CDTF">2024-09-16T03:44:35Z</dcterms:created>
  <dcterms:modified xsi:type="dcterms:W3CDTF">2024-09-16T03:44:38Z</dcterms:modified>
</cp:coreProperties>
</file>