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3FEE9F-72C5-42C6-B1D8-5F1D3CFCED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B29BA6-5A06-46D5-8D9E-DCBBF5FFAB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1F24F1-E711-4002-B6C6-494C7C5A7E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270890-A308-40D7-89CF-5F9083AF12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2846963-5715-4BD0-8DC7-FC804E27A8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422D65E-9310-4376-8CB2-5996A3C00B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5B46BDA-34F2-4494-88EF-A4FD3EF491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6123FB-61B1-40C5-A47D-1C17EE82E6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72D4C1-CB52-4700-96A9-220541C031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906CBB-DBCA-4604-A3A8-2158323267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263201-4B43-4AD3-9976-66BF6D1E31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8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56223020151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学三平精神 做三平教师师德主题教育活动通知\n## 1.三平精神的内涵与意义\n### 1.1三平精神的起源与发展\n### 1.2三平精神的核心内容与价值\n### 1.3三平精神在教师职业道德中的体现\n## 2.师德教育活动的目的与要求\n### 2.1师德教育活动的重要性与必要性\n### 2.2师德教育活动的目标与任务\n### 2.3师德教育活动的组织与实施\n## 3.三平教师的标准与事迹\n### 3.1三平教师的品质与行为标准\n### 3.2三平教师的事迹与经验分享\n### 3.3如何成为一名三平教师\n## 4.师德教育活动的实践与探索\n### 4.1师德教育活动的案例与分析\n### 4.2师德教育活动的经验与教训\n### 4.3师德教育活动的创新与改进\n## 5.师德教育活动的评价与反馈\n### 5.1师德教育活动的评价标准与方法\n### 5.2师德教育活动的反馈与调整\n### 5.3师德教育活动的持续改进与提高\n&quot;,&quot;templateId&quot;:&quot;nagpdhr1t7f5bfz8ouwztpjxgw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28395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sz="4400"/>
              <a:t>学三平精神 做三平教师师德主题教育活动通知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5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04984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三平精神的内涵与意义</a:t>
            </a:r>
            <a:endParaRPr/>
          </a:p>
        </p:txBody>
      </p:sp>
      <p:sp>
        <p:nvSpPr>
          <p:cNvPr id="126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5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166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167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16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三平精神起源于中国古代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6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孔子提出的“温故而知新，可以为师矣”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孟子提倡的“得天下英才而教育之”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墨子强调的“兼爱、非攻、尚贤”</a:t>
                </a:r>
                <a:endParaRPr/>
              </a:p>
            </p:txBody>
          </p:sp>
          <p:sp>
            <p:nvSpPr>
              <p:cNvPr id="170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71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17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三平精神在近现代的发展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7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蔡元培提出的“兼容并包、民主自由”的教育理念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陶行知倡导的“生活教育、教学做合一”的教育实践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毛泽东提出的“为人民服务”的教育方针</a:t>
                </a:r>
                <a:endParaRPr/>
              </a:p>
            </p:txBody>
          </p:sp>
          <p:sp>
            <p:nvSpPr>
              <p:cNvPr id="174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75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17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三平精神在现代教育中的体现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7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坚持以人为本，关注学生的全面发展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崇尚师德，树立良好的教师形象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注重实践，培养学生的创新精神和实践能力</a:t>
                </a:r>
                <a:endParaRPr/>
              </a:p>
            </p:txBody>
          </p:sp>
          <p:sp>
            <p:nvSpPr>
              <p:cNvPr id="178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17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三平精神的起源与发展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8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8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8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三平精神的核心内容</a:t>
                </a:r>
                <a:endParaRPr/>
              </a:p>
            </p:txBody>
          </p:sp>
          <p:sp>
            <p:nvSpPr>
              <p:cNvPr id="18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公平：尊重每一个学生，关注学生的个性差异，提供平等的教育机会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平等：消除教育歧视，尊重学生的权益，营造公平的教育环境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平和：保持教育热情，关爱学生，实现教育的和谐共生</a:t>
                </a:r>
                <a:endParaRPr/>
              </a:p>
            </p:txBody>
          </p:sp>
          <p:sp>
            <p:nvSpPr>
              <p:cNvPr id="18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9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三平精神的教育价值</a:t>
                </a:r>
                <a:endParaRPr/>
              </a:p>
            </p:txBody>
          </p:sp>
          <p:sp>
            <p:nvSpPr>
              <p:cNvPr id="19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培养学生的公民意识和社会责任感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促进教育公平和社会公正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提高教育质量，培养优秀人才</a:t>
                </a:r>
                <a:endParaRPr/>
              </a:p>
            </p:txBody>
          </p:sp>
          <p:sp>
            <p:nvSpPr>
              <p:cNvPr id="19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9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三平精神的核心内容与价值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8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9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00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01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公平的职业道德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尊重学生的个性和兴趣，关注学生的全面发展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公正对待每一个学生，消除教育歧视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为每一个学生提供平等的教育机会和发展空间</a:t>
                </a:r>
                <a:endParaRPr/>
              </a:p>
            </p:txBody>
          </p:sp>
          <p:pic>
            <p:nvPicPr>
              <p:cNvPr id="20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05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06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平等的职业道德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尊重学生的权益，保护学生的隐私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倾听学生的声音，关注学生的需求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以平等的态度对待学生，消除身份和地位差异</a:t>
                </a:r>
                <a:endParaRPr/>
              </a:p>
            </p:txBody>
          </p:sp>
          <p:pic>
            <p:nvPicPr>
              <p:cNvPr id="209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10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11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平和的职业道德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保持教育热情，关爱学生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引导学生正确对待挫折和困难，培养乐观的人生态度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实现教育的和谐共生，促进师生共同成长</a:t>
                </a:r>
                <a:endParaRPr/>
              </a:p>
            </p:txBody>
          </p:sp>
          <p:pic>
            <p:nvPicPr>
              <p:cNvPr id="214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1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三平精神在教师职业道德中的体现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7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04984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000"/>
              <a:t>师德教育活动的目的与要求</a:t>
            </a:r>
            <a:endParaRPr/>
          </a:p>
        </p:txBody>
      </p:sp>
      <p:sp>
        <p:nvSpPr>
          <p:cNvPr id="218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师德教育活动的重要性与必要性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2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22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2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师德教育活动的重要性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提高教师职业道德水平，树立良好的教师形象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促进教育公平，提高教育质量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培养学生的公民意识和社会责任感</a:t>
                </a:r>
                <a:endParaRPr/>
              </a:p>
            </p:txBody>
          </p:sp>
          <p:pic>
            <p:nvPicPr>
              <p:cNvPr id="22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27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2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师德教育活动的必要性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应对社会变革和教育发展的挑战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适应学生个性发展和需求多样化的趋势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提高教师自身素质，实现教师专业发展</a:t>
                </a:r>
                <a:endParaRPr/>
              </a:p>
            </p:txBody>
          </p:sp>
          <p:pic>
            <p:nvPicPr>
              <p:cNvPr id="23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师德教育活动的目标与任务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35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3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师德教育活动的目标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培养具有良好的职业道德、关爱学生的教师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提高教师的教育教学水平，培养学生的创新精神和实践能力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促进教育公平和社会公正，提高教育质量</a:t>
                </a:r>
                <a:endParaRPr/>
              </a:p>
            </p:txBody>
          </p:sp>
          <p:pic>
            <p:nvPicPr>
              <p:cNvPr id="23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40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4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师德教育活动的任务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加强师德教育，提高教师职业道德水平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开展师德实践活动，培养教师的实践能力和创新精神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建立师德激励机制，鼓励教师树立良好的师德形象</a:t>
                </a:r>
                <a:endParaRPr/>
              </a:p>
            </p:txBody>
          </p:sp>
          <p:pic>
            <p:nvPicPr>
              <p:cNvPr id="24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师德教育活动的组织</a:t>
                </a:r>
                <a:endParaRPr/>
              </a:p>
            </p:txBody>
          </p:sp>
          <p:sp>
            <p:nvSpPr>
              <p:cNvPr id="25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成立师德教育活动领导小组，负责活动的组织和指导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学校各部门共同参与，形成师德教育活动的合力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定期开展师德教育培训，提高教师职业道德水平</a:t>
                </a:r>
                <a:endParaRPr/>
              </a:p>
            </p:txBody>
          </p:sp>
          <p:sp>
            <p:nvSpPr>
              <p:cNvPr id="25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师德教育活动的实施</a:t>
                </a:r>
                <a:endParaRPr/>
              </a:p>
            </p:txBody>
          </p:sp>
          <p:sp>
            <p:nvSpPr>
              <p:cNvPr id="25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制定师德教育活动计划，明确活动的目标、任务和要求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开展师德教育实践活动，提高教师的实践能力和创新精神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加强师德教育宣传，营造浓厚的师德教育氛围</a:t>
                </a:r>
                <a:endParaRPr/>
              </a:p>
            </p:txBody>
          </p:sp>
          <p:sp>
            <p:nvSpPr>
              <p:cNvPr id="25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师德教育活动的组织与实施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04984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三平教师的标准与事迹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三平教师的品质与行为标准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三平教师的品质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热爱教育事业，具有强烈的事业心和责任感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关爱学生，尊重学生的个性和兴趣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注重教育教学实践，提高教育教学水平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三平教师的行为标准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公正对待每一个学生，消除教育歧视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以平等的态度对待学生，关注学生的需求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保持教育热情，实现教育的和谐共生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https://d.book118.com/356223020151010054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red">
      <a:dk1>
        <a:srgbClr val="000000"/>
      </a:dk1>
      <a:lt1>
        <a:srgbClr val="FFFFFF"/>
      </a:lt1>
      <a:dk2>
        <a:srgbClr val="2B111D"/>
      </a:dk2>
      <a:lt2>
        <a:srgbClr val="FEF2FD"/>
      </a:lt2>
      <a:accent1>
        <a:srgbClr val="F777C1"/>
      </a:accent1>
      <a:accent2>
        <a:srgbClr val="FCA1DA"/>
      </a:accent2>
      <a:accent3>
        <a:srgbClr val="F8498D"/>
      </a:accent3>
      <a:accent4>
        <a:srgbClr val="C62C5E"/>
      </a:accent4>
      <a:accent5>
        <a:srgbClr val="F8BCCE"/>
      </a:accent5>
      <a:accent6>
        <a:srgbClr val="FE94B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学三平精神 做三平教师师德主题教育活动通知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2024-09-21T20:42:29.783</cp:lastPrinted>
  <dcterms:created xsi:type="dcterms:W3CDTF">2024-09-21T12:42:29Z</dcterms:created>
  <dcterms:modified xsi:type="dcterms:W3CDTF">2024-09-21T12:42:31Z</dcterms:modified>
</cp:coreProperties>
</file>