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03E10-569A-4330-A312-D5B5EE723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7AEE3-1F7D-4815-BC74-36E6A6637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B413FD-1AA9-4C01-8CBA-E953AE87B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3051A2-75E1-48F1-B5CB-B7C9722CD7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347C99-0F5C-427B-802E-4F9D9CE084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FE46FB-9AC2-496A-8139-E6A43EFEE0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51C4D-6634-4D09-9C20-AF1B7DEE0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815EB-AC35-416C-96E6-0DA9EA2FA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7B612-CE73-4570-A332-7569A184D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E6EE7-0EBC-44D1-B3CF-F4C4F5EBF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5F4577-973C-4CAE-8313-E4AF76D09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2502122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化学品安全与可持续发展的关系</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化学品安全概述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可持续发展理念与战略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化学品安全与可持续发展关系分析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实现化学品安全与可持续发展的措施与建议</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企业实践案例分析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未来展望与挑战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化学品安全概述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化学品定义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化学品是指各种化学元素、由元素组成的化合物及其混合物，无论是天然的还是人造的。</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化学品分类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根据化学品的物理和化学性质，可将其分为易燃、易爆、有毒、有害、腐蚀性等类别。</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许多化学品对人类健康有潜在危害，如致癌、致畸、致突变等。加强化学品安全管理，可以减少或避免这些危害。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保护人类健康</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化学品的不当使用和处理会对生态环境造成严重破坏，如污染水源、土壤和空气，影响生物多样性等。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维护生态环境</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化学品广泛应用于农业、工业、医疗等领域，对经济发展有重要作用。加强化学品安全管理，有利于保障相关行业的可持续发展。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促进经济发展</a:t>
            </a:r>
          </a:p>
        </p:txBody>
      </p:sp>
      <p:pic>
        <p:nvPicPr>
          <p:cNvPr id="9" name="Picture 9"/>
          <p:cNvPicPr>
            <a:picLocks noChangeAspect="1"/>
          </p:cNvPicPr>
          <p:nvPr/>
        </p:nvPicPr>
        <p:blipFill>
          <a:blip r:embed="rId2"/>
          <a:srcRect l="10000" r="1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化学品安全重要性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979" b="397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目前国际上已经建立了多个化学品安全管理机制和法规，如《关于持久性有机污染物的斯德哥尔摩公约》、《鹿特丹公约》等，旨在加强全球范围内的化学品安全管理。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国际化学品安全现状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我国已经初步建立了较为完善的化学品安全管理体系，包括法规标准、监管机制、应急救援等方面。但仍存在一些问题，如部分企业安全意识不强、非法生产和使用化学品等。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国内化学品安全现状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国内外化学品安全现状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可持续发展理念与战略</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719" r="14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经济、社会和环境协调发展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可持续发展强调在满足当前世代需求的同时，不损害子孙后代满足其需求的能力，追求经济、社会和环境三个维度的平衡与协调。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长期性与全局性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可持续发展立足于长期视角，关注全球范围内的共同利益，致力于构建人类命运共同体。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创新与科技进步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可持续发展鼓励创新和科技进步，以更高效、更清洁、更可持续的方式利用资源，推动经济社会发展。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联合国可持续发展目标（SDGs）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联合国制定的17个可持续发展目标，涵盖消除贫困、保护地球、确保繁荣和平等多个领域，为全球可持续发展提供了框架和指引。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54" r="815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绿色经济发展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通过促进绿色产业、清洁能源和可持续城市发展等举措，推动全球经济向绿色、低碳、循环方向转型。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国际合作与援助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加强国际间的合作与交流，促进技术转移和资金支持，帮助发展中国家实现可持续发展。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全球可持续发展战略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将生态文明建设纳入国家发展战略，推动经济社会发展与环境保护相协调，构建美丽中国。</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生态文明建设</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积极推进绿色产业、清洁能源和节能减排等领域的发展，降低碳排放强度，提高资源利用效率。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绿色低碳发展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通过精准扶贫和乡村振兴等战略，促进农村地区经济社会全面发展，缩小城乡差距。</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精准扶贫与乡村振兴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积极参与全球可持续发展合作与交流，推动南南合作和“一带一路”倡议等国际合作项目，促进全球可持续发展进程。</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国际合作与交流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中国可持续发展政策与行动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化学品安全与可持续发展关系分析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保障人类健康和环境安全</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化学品的不当使用和管理可能对人类健康和环境造成严重危害，而化学品安全则能够降低这种风险，为可持续发展提供基础保障。</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促进经济可持续发展</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化学品广泛应用于各个领域，其安全性对于相关产业的可持续发展至关重要。只有确保化学品的安全，才能推动经济的稳定、健康和可持续发展。</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维护社会和谐稳定</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化学品事故往往会引起社会恐慌和不安，对社会的和谐稳定造成威胁。通过加强化学品安全管理，可以减少事故发生的可能性，维护社会的安定和秩序。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化学品安全对可持续发展的影响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可持续发展对化学品安全的要求</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绿色化学技术能够减少化学品的生产和使用过程中对环境和人类健康的影响。为了实现可持续发展，需要积极推动绿色化学技术的发展和应用。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推动绿色化学技术的发展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为了实现可持续发展，需要积极推广和使用环保型化学品，减少对环境和人类健康的危害。</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采用环保型化学品</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对于可能对人类健康和环境造成影响的化学品，需要进行严格的风险评估和管理，确保其在使用过程中的安全性。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加强化学品风险评估和管理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化学品安全是可持续发展的前提和基础</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只有确保化学品的安全，才能保障人类健康和环境安全，进而实现经济、社会和环境的可持续发展。</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可持续发展对化学品安全提出更高要求</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随着可持续发展的推进，对化学品安全的要求也越来越高。需要采用更环保、更安全的化学品和生产方式，推动绿色化学技术的发展和应用。</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两者相互促进、共同发展</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学品安全与可持续发展是相互依存、相互促进的关系。只有在确保化学品安全的前提下，才能实现可持续发展；同时，可持续发展的推进也会对化学品安全提出更高的要求和挑战，推动化学品安全管理水平的不断提升。</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两者之间的相互作用与联系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https://d.book118.com/356225021221010051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2024-09-17T20:42:38.508</cp:lastPrinted>
  <dcterms:created xsi:type="dcterms:W3CDTF">2024-09-17T12:42:38Z</dcterms:created>
  <dcterms:modified xsi:type="dcterms:W3CDTF">2024-09-17T12:42:40Z</dcterms:modified>
</cp:coreProperties>
</file>